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7" r:id="rId3"/>
    <p:sldId id="259" r:id="rId4"/>
    <p:sldId id="270" r:id="rId5"/>
    <p:sldId id="271" r:id="rId6"/>
    <p:sldId id="269" r:id="rId7"/>
    <p:sldId id="273" r:id="rId8"/>
    <p:sldId id="274" r:id="rId9"/>
    <p:sldId id="272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65F4"/>
    <a:srgbClr val="5512AE"/>
    <a:srgbClr val="34179D"/>
    <a:srgbClr val="400F99"/>
    <a:srgbClr val="712FA7"/>
    <a:srgbClr val="E3F391"/>
    <a:srgbClr val="6EBA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7" d="100"/>
          <a:sy n="77" d="100"/>
        </p:scale>
        <p:origin x="835" y="72"/>
      </p:cViewPr>
      <p:guideLst>
        <p:guide orient="horz" pos="2160"/>
        <p:guide pos="3840"/>
        <p:guide pos="41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2" d="100"/>
          <a:sy n="62" d="100"/>
        </p:scale>
        <p:origin x="315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86E67F7F-94AE-4793-ACE6-60427662178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1D1E205-EEFB-4D90-92B0-49964A084F5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42E73E-2240-4828-99EC-BBAD3E20AFA5}" type="datetimeFigureOut">
              <a:rPr lang="ru-RU" smtClean="0"/>
              <a:t>02.04.2026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D04853D-BF74-4BF6-B224-1574D8C754E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2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D9821C6-9C41-416F-9194-EB3AB928BEA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27B3EF-7668-44C7-B75D-171A4E959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48327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722014-2398-4D2C-AB97-4C64C40EB109}" type="datetimeFigureOut">
              <a:rPr lang="ru-RU" smtClean="0"/>
              <a:t>02.04.2026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/>
              <a:t>2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D8A638-D33C-40A4-B097-9DBFF54D53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6472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32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34" Type="http://schemas.openxmlformats.org/officeDocument/2006/relationships/image" Target="../media/image40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31.png"/><Relationship Id="rId33" Type="http://schemas.openxmlformats.org/officeDocument/2006/relationships/image" Target="../media/image39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3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30.png"/><Relationship Id="rId32" Type="http://schemas.openxmlformats.org/officeDocument/2006/relationships/image" Target="../media/image38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28" Type="http://schemas.openxmlformats.org/officeDocument/2006/relationships/image" Target="../media/image34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31" Type="http://schemas.openxmlformats.org/officeDocument/2006/relationships/image" Target="../media/image37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33.png"/><Relationship Id="rId30" Type="http://schemas.openxmlformats.org/officeDocument/2006/relationships/image" Target="../media/image36.png"/><Relationship Id="rId35" Type="http://schemas.openxmlformats.org/officeDocument/2006/relationships/image" Target="../media/image41.png"/><Relationship Id="rId8" Type="http://schemas.openxmlformats.org/officeDocument/2006/relationships/image" Target="../media/image1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Прямоугольник: скругленные углы 169">
            <a:extLst>
              <a:ext uri="{FF2B5EF4-FFF2-40B4-BE49-F238E27FC236}">
                <a16:creationId xmlns:a16="http://schemas.microsoft.com/office/drawing/2014/main" id="{F294BBDB-CEF1-46B3-BFB8-A60216220911}"/>
              </a:ext>
            </a:extLst>
          </p:cNvPr>
          <p:cNvSpPr/>
          <p:nvPr userDrawn="1"/>
        </p:nvSpPr>
        <p:spPr>
          <a:xfrm>
            <a:off x="555791" y="4778866"/>
            <a:ext cx="4549206" cy="674005"/>
          </a:xfrm>
          <a:prstGeom prst="roundRect">
            <a:avLst/>
          </a:prstGeom>
          <a:gradFill>
            <a:gsLst>
              <a:gs pos="0">
                <a:srgbClr val="9659F4"/>
              </a:gs>
              <a:gs pos="100000">
                <a:srgbClr val="5CCFF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9" name="Изображение 4" descr="85C5F7C40C416546057C4DAA4D3887D6.png">
            <a:extLst>
              <a:ext uri="{FF2B5EF4-FFF2-40B4-BE49-F238E27FC236}">
                <a16:creationId xmlns:a16="http://schemas.microsoft.com/office/drawing/2014/main" id="{2C139A24-DF9D-4AAB-BA43-BEBBEBE7DC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321" y="1113124"/>
            <a:ext cx="903674" cy="307500"/>
          </a:xfrm>
          <a:prstGeom prst="rect">
            <a:avLst/>
          </a:prstGeom>
        </p:spPr>
      </p:pic>
      <p:sp>
        <p:nvSpPr>
          <p:cNvPr id="13" name="Подзаголовок 2">
            <a:extLst>
              <a:ext uri="{FF2B5EF4-FFF2-40B4-BE49-F238E27FC236}">
                <a16:creationId xmlns:a16="http://schemas.microsoft.com/office/drawing/2014/main" id="{58669FA9-B33D-432D-B8A0-DE4C6A8E7487}"/>
              </a:ext>
            </a:extLst>
          </p:cNvPr>
          <p:cNvSpPr txBox="1">
            <a:spLocks/>
          </p:cNvSpPr>
          <p:nvPr userDrawn="1"/>
        </p:nvSpPr>
        <p:spPr>
          <a:xfrm>
            <a:off x="5240104" y="6210721"/>
            <a:ext cx="1499839" cy="278979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>
                <a:solidFill>
                  <a:srgbClr val="34179D"/>
                </a:solidFill>
              </a:rPr>
              <a:t>Москва, 2024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35199141-E3AC-4281-A6BA-243FFBB25E6B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546129" y="2031493"/>
            <a:ext cx="6175580" cy="174497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400">
                <a:solidFill>
                  <a:srgbClr val="34179D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ru-RU" dirty="0"/>
              <a:t>Тема лекции </a:t>
            </a:r>
          </a:p>
        </p:txBody>
      </p:sp>
      <p:sp>
        <p:nvSpPr>
          <p:cNvPr id="15" name="Подзаголовок 2">
            <a:extLst>
              <a:ext uri="{FF2B5EF4-FFF2-40B4-BE49-F238E27FC236}">
                <a16:creationId xmlns:a16="http://schemas.microsoft.com/office/drawing/2014/main" id="{5DA647A7-7C8E-4B7C-A584-1D685090DCB0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601551" y="4829661"/>
            <a:ext cx="4397694" cy="566164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0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Докладчик</a:t>
            </a:r>
          </a:p>
        </p:txBody>
      </p:sp>
      <p:sp>
        <p:nvSpPr>
          <p:cNvPr id="16" name="Текст 12">
            <a:extLst>
              <a:ext uri="{FF2B5EF4-FFF2-40B4-BE49-F238E27FC236}">
                <a16:creationId xmlns:a16="http://schemas.microsoft.com/office/drawing/2014/main" id="{DBA9BC4C-0290-4EC4-A692-A230D044CA54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46129" y="3898480"/>
            <a:ext cx="6150713" cy="70208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ru-RU" sz="2000" kern="1200" dirty="0" smtClean="0">
                <a:solidFill>
                  <a:srgbClr val="34179D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ru-RU" dirty="0"/>
              <a:t>Описание темы лекции (при наличии) </a:t>
            </a:r>
          </a:p>
        </p:txBody>
      </p:sp>
      <p:grpSp>
        <p:nvGrpSpPr>
          <p:cNvPr id="1040" name="Группа 1039">
            <a:extLst>
              <a:ext uri="{FF2B5EF4-FFF2-40B4-BE49-F238E27FC236}">
                <a16:creationId xmlns:a16="http://schemas.microsoft.com/office/drawing/2014/main" id="{DA7630DF-CE7B-4EFB-927F-2D3EF425E0A8}"/>
              </a:ext>
            </a:extLst>
          </p:cNvPr>
          <p:cNvGrpSpPr/>
          <p:nvPr userDrawn="1"/>
        </p:nvGrpSpPr>
        <p:grpSpPr>
          <a:xfrm>
            <a:off x="-133724" y="5676415"/>
            <a:ext cx="728489" cy="1379819"/>
            <a:chOff x="-133724" y="5676415"/>
            <a:chExt cx="728489" cy="1379819"/>
          </a:xfrm>
        </p:grpSpPr>
        <p:cxnSp>
          <p:nvCxnSpPr>
            <p:cNvPr id="74" name="Прямая соединительная линия 73">
              <a:extLst>
                <a:ext uri="{FF2B5EF4-FFF2-40B4-BE49-F238E27FC236}">
                  <a16:creationId xmlns:a16="http://schemas.microsoft.com/office/drawing/2014/main" id="{D3DD9A6D-C4E2-486A-8C7B-E22678E7CA0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80933" y="6516234"/>
              <a:ext cx="0" cy="540000"/>
            </a:xfrm>
            <a:prstGeom prst="line">
              <a:avLst/>
            </a:prstGeom>
            <a:ln w="19050">
              <a:solidFill>
                <a:srgbClr val="9365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39" name="Группа 1038">
              <a:extLst>
                <a:ext uri="{FF2B5EF4-FFF2-40B4-BE49-F238E27FC236}">
                  <a16:creationId xmlns:a16="http://schemas.microsoft.com/office/drawing/2014/main" id="{A02B9093-4833-4AE8-86C4-4B015460829C}"/>
                </a:ext>
              </a:extLst>
            </p:cNvPr>
            <p:cNvGrpSpPr/>
            <p:nvPr userDrawn="1"/>
          </p:nvGrpSpPr>
          <p:grpSpPr>
            <a:xfrm>
              <a:off x="-133724" y="5676415"/>
              <a:ext cx="728489" cy="949704"/>
              <a:chOff x="-133724" y="5676415"/>
              <a:chExt cx="728489" cy="949704"/>
            </a:xfrm>
          </p:grpSpPr>
          <p:cxnSp>
            <p:nvCxnSpPr>
              <p:cNvPr id="65" name="Прямая соединительная линия 64">
                <a:extLst>
                  <a:ext uri="{FF2B5EF4-FFF2-40B4-BE49-F238E27FC236}">
                    <a16:creationId xmlns:a16="http://schemas.microsoft.com/office/drawing/2014/main" id="{445BC137-8809-4CEA-88B6-AB463ACD159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279028" y="6220538"/>
                <a:ext cx="286523" cy="302314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Прямая соединительная линия 65">
                <a:extLst>
                  <a:ext uri="{FF2B5EF4-FFF2-40B4-BE49-F238E27FC236}">
                    <a16:creationId xmlns:a16="http://schemas.microsoft.com/office/drawing/2014/main" id="{0D4AC9A0-797B-4B70-97B9-6B677E76C29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 flipH="1">
                <a:off x="-133724" y="6106643"/>
                <a:ext cx="508325" cy="519476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Прямая соединительная линия 66">
                <a:extLst>
                  <a:ext uri="{FF2B5EF4-FFF2-40B4-BE49-F238E27FC236}">
                    <a16:creationId xmlns:a16="http://schemas.microsoft.com/office/drawing/2014/main" id="{61C55C05-27DE-4D2A-8868-AD68144B250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>
                <a:off x="370920" y="5902982"/>
                <a:ext cx="0" cy="214290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Прямая соединительная линия 67">
                <a:extLst>
                  <a:ext uri="{FF2B5EF4-FFF2-40B4-BE49-F238E27FC236}">
                    <a16:creationId xmlns:a16="http://schemas.microsoft.com/office/drawing/2014/main" id="{01FF651C-8591-4A77-B87F-4E845EBC508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 flipH="1">
                <a:off x="367238" y="5706939"/>
                <a:ext cx="203405" cy="203661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Овал 68">
                <a:extLst>
                  <a:ext uri="{FF2B5EF4-FFF2-40B4-BE49-F238E27FC236}">
                    <a16:creationId xmlns:a16="http://schemas.microsoft.com/office/drawing/2014/main" id="{3190F9A2-8FC0-4A92-80E6-03114DDEFE1D}"/>
                  </a:ext>
                </a:extLst>
              </p:cNvPr>
              <p:cNvSpPr/>
              <p:nvPr userDrawn="1"/>
            </p:nvSpPr>
            <p:spPr>
              <a:xfrm rot="10800000">
                <a:off x="516819" y="5676415"/>
                <a:ext cx="77946" cy="77946"/>
              </a:xfrm>
              <a:prstGeom prst="ellipse">
                <a:avLst/>
              </a:prstGeom>
              <a:solidFill>
                <a:srgbClr val="9365F4"/>
              </a:solidFill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6" name="Овал 75">
                <a:extLst>
                  <a:ext uri="{FF2B5EF4-FFF2-40B4-BE49-F238E27FC236}">
                    <a16:creationId xmlns:a16="http://schemas.microsoft.com/office/drawing/2014/main" id="{1C19A5E9-22B8-4E89-B02A-875723267DF4}"/>
                  </a:ext>
                </a:extLst>
              </p:cNvPr>
              <p:cNvSpPr/>
              <p:nvPr userDrawn="1"/>
            </p:nvSpPr>
            <p:spPr>
              <a:xfrm>
                <a:off x="516819" y="6181565"/>
                <a:ext cx="77946" cy="77946"/>
              </a:xfrm>
              <a:prstGeom prst="ellipse">
                <a:avLst/>
              </a:prstGeom>
              <a:solidFill>
                <a:srgbClr val="9365F4"/>
              </a:solidFill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cxnSp>
        <p:nvCxnSpPr>
          <p:cNvPr id="149" name="Прямая соединительная линия 148">
            <a:extLst>
              <a:ext uri="{FF2B5EF4-FFF2-40B4-BE49-F238E27FC236}">
                <a16:creationId xmlns:a16="http://schemas.microsoft.com/office/drawing/2014/main" id="{B257F4CD-CEA5-42E7-A828-AB8212A2D875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550863" y="2031493"/>
            <a:ext cx="1800000" cy="0"/>
          </a:xfrm>
          <a:prstGeom prst="line">
            <a:avLst/>
          </a:prstGeom>
          <a:ln w="28575">
            <a:solidFill>
              <a:srgbClr val="9365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Прямая соединительная линия 153">
            <a:extLst>
              <a:ext uri="{FF2B5EF4-FFF2-40B4-BE49-F238E27FC236}">
                <a16:creationId xmlns:a16="http://schemas.microsoft.com/office/drawing/2014/main" id="{4E223406-7D2B-468D-B472-5AD31561B9D3}"/>
              </a:ext>
            </a:extLst>
          </p:cNvPr>
          <p:cNvCxnSpPr>
            <a:cxnSpLocks/>
          </p:cNvCxnSpPr>
          <p:nvPr userDrawn="1"/>
        </p:nvCxnSpPr>
        <p:spPr>
          <a:xfrm rot="16200000" flipH="1">
            <a:off x="102216" y="2453981"/>
            <a:ext cx="900000" cy="0"/>
          </a:xfrm>
          <a:prstGeom prst="line">
            <a:avLst/>
          </a:prstGeom>
          <a:ln w="28575">
            <a:solidFill>
              <a:srgbClr val="9365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6" name="Google Shape;49;p27">
            <a:extLst>
              <a:ext uri="{FF2B5EF4-FFF2-40B4-BE49-F238E27FC236}">
                <a16:creationId xmlns:a16="http://schemas.microsoft.com/office/drawing/2014/main" id="{A358D8CF-A432-4914-B44C-FA84B8086376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548189" y="766485"/>
            <a:ext cx="699185" cy="654139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Равнобедренный треугольник 16">
            <a:extLst>
              <a:ext uri="{FF2B5EF4-FFF2-40B4-BE49-F238E27FC236}">
                <a16:creationId xmlns:a16="http://schemas.microsoft.com/office/drawing/2014/main" id="{7B81F07B-B965-40FA-97F1-066AD9594358}"/>
              </a:ext>
            </a:extLst>
          </p:cNvPr>
          <p:cNvSpPr/>
          <p:nvPr userDrawn="1"/>
        </p:nvSpPr>
        <p:spPr>
          <a:xfrm flipH="1">
            <a:off x="6503927" y="533399"/>
            <a:ext cx="5688073" cy="6324601"/>
          </a:xfrm>
          <a:prstGeom prst="triangle">
            <a:avLst>
              <a:gd name="adj" fmla="val 0"/>
            </a:avLst>
          </a:prstGeom>
          <a:gradFill>
            <a:gsLst>
              <a:gs pos="0">
                <a:srgbClr val="9659F4"/>
              </a:gs>
              <a:gs pos="100000">
                <a:srgbClr val="5CCFF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grpSp>
        <p:nvGrpSpPr>
          <p:cNvPr id="1051" name="Группа 1050">
            <a:extLst>
              <a:ext uri="{FF2B5EF4-FFF2-40B4-BE49-F238E27FC236}">
                <a16:creationId xmlns:a16="http://schemas.microsoft.com/office/drawing/2014/main" id="{9B357196-A9B2-45D3-AB8E-E04ECA3AA445}"/>
              </a:ext>
            </a:extLst>
          </p:cNvPr>
          <p:cNvGrpSpPr/>
          <p:nvPr userDrawn="1"/>
        </p:nvGrpSpPr>
        <p:grpSpPr>
          <a:xfrm>
            <a:off x="7217944" y="370562"/>
            <a:ext cx="5092414" cy="7250483"/>
            <a:chOff x="7217944" y="370562"/>
            <a:chExt cx="5092414" cy="7250483"/>
          </a:xfrm>
        </p:grpSpPr>
        <p:cxnSp>
          <p:nvCxnSpPr>
            <p:cNvPr id="93" name="Прямая соединительная линия 92">
              <a:extLst>
                <a:ext uri="{FF2B5EF4-FFF2-40B4-BE49-F238E27FC236}">
                  <a16:creationId xmlns:a16="http://schemas.microsoft.com/office/drawing/2014/main" id="{26D0FD70-410C-4E58-ABA2-ABFCC6804AD6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10356863" y="501489"/>
              <a:ext cx="508324" cy="508847"/>
            </a:xfrm>
            <a:prstGeom prst="line">
              <a:avLst/>
            </a:prstGeom>
            <a:ln w="19050">
              <a:solidFill>
                <a:srgbClr val="9365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8" name="Группа 87">
              <a:extLst>
                <a:ext uri="{FF2B5EF4-FFF2-40B4-BE49-F238E27FC236}">
                  <a16:creationId xmlns:a16="http://schemas.microsoft.com/office/drawing/2014/main" id="{7DDB542B-2431-4783-8B76-0D24A6DC2B36}"/>
                </a:ext>
              </a:extLst>
            </p:cNvPr>
            <p:cNvGrpSpPr/>
            <p:nvPr userDrawn="1"/>
          </p:nvGrpSpPr>
          <p:grpSpPr>
            <a:xfrm>
              <a:off x="11139907" y="370562"/>
              <a:ext cx="738248" cy="947559"/>
              <a:chOff x="933862" y="-380505"/>
              <a:chExt cx="738248" cy="947559"/>
            </a:xfrm>
            <a:solidFill>
              <a:srgbClr val="9365F4"/>
            </a:solidFill>
          </p:grpSpPr>
          <p:cxnSp>
            <p:nvCxnSpPr>
              <p:cNvPr id="89" name="Прямая соединительная линия 88">
                <a:extLst>
                  <a:ext uri="{FF2B5EF4-FFF2-40B4-BE49-F238E27FC236}">
                    <a16:creationId xmlns:a16="http://schemas.microsoft.com/office/drawing/2014/main" id="{43C5C1B6-A4FD-4B54-870D-229EC5D36C9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1163785" y="-380505"/>
                <a:ext cx="508325" cy="519476"/>
              </a:xfrm>
              <a:prstGeom prst="line">
                <a:avLst/>
              </a:prstGeom>
              <a:grpFill/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Прямая соединительная линия 89">
                <a:extLst>
                  <a:ext uri="{FF2B5EF4-FFF2-40B4-BE49-F238E27FC236}">
                    <a16:creationId xmlns:a16="http://schemas.microsoft.com/office/drawing/2014/main" id="{C1458AC1-AEE7-4ABB-A345-E6F7794A1DE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167466" y="128342"/>
                <a:ext cx="0" cy="214290"/>
              </a:xfrm>
              <a:prstGeom prst="line">
                <a:avLst/>
              </a:prstGeom>
              <a:grpFill/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Прямая соединительная линия 90">
                <a:extLst>
                  <a:ext uri="{FF2B5EF4-FFF2-40B4-BE49-F238E27FC236}">
                    <a16:creationId xmlns:a16="http://schemas.microsoft.com/office/drawing/2014/main" id="{12797A98-A351-4CBE-B209-66F8011F7F4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967743" y="335014"/>
                <a:ext cx="203405" cy="203661"/>
              </a:xfrm>
              <a:prstGeom prst="line">
                <a:avLst/>
              </a:prstGeom>
              <a:grpFill/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Овал 91">
                <a:extLst>
                  <a:ext uri="{FF2B5EF4-FFF2-40B4-BE49-F238E27FC236}">
                    <a16:creationId xmlns:a16="http://schemas.microsoft.com/office/drawing/2014/main" id="{94FA94C9-D58C-48FE-B60D-D77939AD9A7F}"/>
                  </a:ext>
                </a:extLst>
              </p:cNvPr>
              <p:cNvSpPr/>
              <p:nvPr userDrawn="1"/>
            </p:nvSpPr>
            <p:spPr>
              <a:xfrm>
                <a:off x="933862" y="489108"/>
                <a:ext cx="77946" cy="77946"/>
              </a:xfrm>
              <a:prstGeom prst="ellipse">
                <a:avLst/>
              </a:prstGeom>
              <a:grpFill/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83" name="Группа 82">
              <a:extLst>
                <a:ext uri="{FF2B5EF4-FFF2-40B4-BE49-F238E27FC236}">
                  <a16:creationId xmlns:a16="http://schemas.microsoft.com/office/drawing/2014/main" id="{FB2AE425-7393-4119-8DEA-29882FDEFB64}"/>
                </a:ext>
              </a:extLst>
            </p:cNvPr>
            <p:cNvGrpSpPr/>
            <p:nvPr userDrawn="1"/>
          </p:nvGrpSpPr>
          <p:grpSpPr>
            <a:xfrm>
              <a:off x="8287160" y="584604"/>
              <a:ext cx="738248" cy="947559"/>
              <a:chOff x="933862" y="-380505"/>
              <a:chExt cx="738248" cy="947559"/>
            </a:xfrm>
            <a:solidFill>
              <a:srgbClr val="9365F4"/>
            </a:solidFill>
          </p:grpSpPr>
          <p:cxnSp>
            <p:nvCxnSpPr>
              <p:cNvPr id="84" name="Прямая соединительная линия 83">
                <a:extLst>
                  <a:ext uri="{FF2B5EF4-FFF2-40B4-BE49-F238E27FC236}">
                    <a16:creationId xmlns:a16="http://schemas.microsoft.com/office/drawing/2014/main" id="{A1E03282-A2B0-4691-AD76-539C736B5D5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1163785" y="-380505"/>
                <a:ext cx="508325" cy="519476"/>
              </a:xfrm>
              <a:prstGeom prst="line">
                <a:avLst/>
              </a:prstGeom>
              <a:grpFill/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Прямая соединительная линия 84">
                <a:extLst>
                  <a:ext uri="{FF2B5EF4-FFF2-40B4-BE49-F238E27FC236}">
                    <a16:creationId xmlns:a16="http://schemas.microsoft.com/office/drawing/2014/main" id="{F0D88EA6-3FEB-46FC-BF15-9D75E53CE1C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167466" y="128342"/>
                <a:ext cx="0" cy="214290"/>
              </a:xfrm>
              <a:prstGeom prst="line">
                <a:avLst/>
              </a:prstGeom>
              <a:grpFill/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Прямая соединительная линия 85">
                <a:extLst>
                  <a:ext uri="{FF2B5EF4-FFF2-40B4-BE49-F238E27FC236}">
                    <a16:creationId xmlns:a16="http://schemas.microsoft.com/office/drawing/2014/main" id="{A7015EF1-977E-4C0A-9F2E-B5B5B1A7DB6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967743" y="335014"/>
                <a:ext cx="203405" cy="203661"/>
              </a:xfrm>
              <a:prstGeom prst="line">
                <a:avLst/>
              </a:prstGeom>
              <a:grpFill/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Овал 86">
                <a:extLst>
                  <a:ext uri="{FF2B5EF4-FFF2-40B4-BE49-F238E27FC236}">
                    <a16:creationId xmlns:a16="http://schemas.microsoft.com/office/drawing/2014/main" id="{527842C7-0604-4BC2-8B89-2D12917DD076}"/>
                  </a:ext>
                </a:extLst>
              </p:cNvPr>
              <p:cNvSpPr/>
              <p:nvPr userDrawn="1"/>
            </p:nvSpPr>
            <p:spPr>
              <a:xfrm>
                <a:off x="933862" y="489108"/>
                <a:ext cx="77946" cy="77946"/>
              </a:xfrm>
              <a:prstGeom prst="ellipse">
                <a:avLst/>
              </a:prstGeom>
              <a:grpFill/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94" name="Овал 93">
              <a:extLst>
                <a:ext uri="{FF2B5EF4-FFF2-40B4-BE49-F238E27FC236}">
                  <a16:creationId xmlns:a16="http://schemas.microsoft.com/office/drawing/2014/main" id="{84C4C093-8A23-4C5C-9A8C-F50D916DD8BB}"/>
                </a:ext>
              </a:extLst>
            </p:cNvPr>
            <p:cNvSpPr/>
            <p:nvPr userDrawn="1"/>
          </p:nvSpPr>
          <p:spPr>
            <a:xfrm>
              <a:off x="10825101" y="706243"/>
              <a:ext cx="108000" cy="108000"/>
            </a:xfrm>
            <a:prstGeom prst="ellipse">
              <a:avLst/>
            </a:prstGeom>
            <a:solidFill>
              <a:srgbClr val="9365F4"/>
            </a:solidFill>
            <a:ln>
              <a:solidFill>
                <a:srgbClr val="9365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Овал 94">
              <a:extLst>
                <a:ext uri="{FF2B5EF4-FFF2-40B4-BE49-F238E27FC236}">
                  <a16:creationId xmlns:a16="http://schemas.microsoft.com/office/drawing/2014/main" id="{A7AE293D-E540-42A1-8C3A-4511AD410F5D}"/>
                </a:ext>
              </a:extLst>
            </p:cNvPr>
            <p:cNvSpPr/>
            <p:nvPr userDrawn="1"/>
          </p:nvSpPr>
          <p:spPr>
            <a:xfrm>
              <a:off x="10718169" y="822511"/>
              <a:ext cx="108000" cy="108000"/>
            </a:xfrm>
            <a:prstGeom prst="ellipse">
              <a:avLst/>
            </a:prstGeom>
            <a:solidFill>
              <a:srgbClr val="9365F4"/>
            </a:solidFill>
            <a:ln>
              <a:solidFill>
                <a:srgbClr val="9365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Овал 95">
              <a:extLst>
                <a:ext uri="{FF2B5EF4-FFF2-40B4-BE49-F238E27FC236}">
                  <a16:creationId xmlns:a16="http://schemas.microsoft.com/office/drawing/2014/main" id="{B415DAE8-F4F0-4859-B3BF-7CED67CDF5D0}"/>
                </a:ext>
              </a:extLst>
            </p:cNvPr>
            <p:cNvSpPr/>
            <p:nvPr userDrawn="1"/>
          </p:nvSpPr>
          <p:spPr>
            <a:xfrm>
              <a:off x="10611025" y="941683"/>
              <a:ext cx="108000" cy="108000"/>
            </a:xfrm>
            <a:prstGeom prst="ellipse">
              <a:avLst/>
            </a:prstGeom>
            <a:solidFill>
              <a:srgbClr val="9365F4"/>
            </a:solidFill>
            <a:ln>
              <a:solidFill>
                <a:srgbClr val="9365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4570290A-7C9A-45A8-B3E5-400D3E7CDF51}"/>
                </a:ext>
              </a:extLst>
            </p:cNvPr>
            <p:cNvSpPr/>
            <p:nvPr userDrawn="1"/>
          </p:nvSpPr>
          <p:spPr>
            <a:xfrm>
              <a:off x="7430818" y="1445275"/>
              <a:ext cx="3759906" cy="375990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  <a:effectLst>
              <a:glow>
                <a:schemeClr val="bg1">
                  <a:alpha val="60000"/>
                </a:schemeClr>
              </a:glo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id="{A3889825-C1F3-4C98-ACB3-2D29B773AB44}"/>
                </a:ext>
              </a:extLst>
            </p:cNvPr>
            <p:cNvSpPr/>
            <p:nvPr userDrawn="1"/>
          </p:nvSpPr>
          <p:spPr>
            <a:xfrm>
              <a:off x="7611337" y="1625794"/>
              <a:ext cx="3398868" cy="3398868"/>
            </a:xfrm>
            <a:prstGeom prst="ellipse">
              <a:avLst/>
            </a:prstGeom>
            <a:gradFill>
              <a:gsLst>
                <a:gs pos="0">
                  <a:srgbClr val="9659F4"/>
                </a:gs>
                <a:gs pos="100000">
                  <a:srgbClr val="5CCFFB"/>
                </a:gs>
              </a:gsLst>
              <a:lin ang="0" scaled="0"/>
            </a:gradFill>
            <a:ln w="28575"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pic>
          <p:nvPicPr>
            <p:cNvPr id="27" name="Рисунок 26">
              <a:extLst>
                <a:ext uri="{FF2B5EF4-FFF2-40B4-BE49-F238E27FC236}">
                  <a16:creationId xmlns:a16="http://schemas.microsoft.com/office/drawing/2014/main" id="{D1439F3F-1B0D-4D23-AA43-BEF9883E4A3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52" t="3461" r="9951" b="13842"/>
            <a:stretch>
              <a:fillRect/>
            </a:stretch>
          </p:blipFill>
          <p:spPr>
            <a:xfrm flipH="1">
              <a:off x="7780929" y="1795386"/>
              <a:ext cx="3059684" cy="3059684"/>
            </a:xfrm>
            <a:custGeom>
              <a:avLst/>
              <a:gdLst>
                <a:gd name="connsiteX0" fmla="*/ 1699434 w 3398868"/>
                <a:gd name="connsiteY0" fmla="*/ 0 h 3398868"/>
                <a:gd name="connsiteX1" fmla="*/ 0 w 3398868"/>
                <a:gd name="connsiteY1" fmla="*/ 1699434 h 3398868"/>
                <a:gd name="connsiteX2" fmla="*/ 1699434 w 3398868"/>
                <a:gd name="connsiteY2" fmla="*/ 3398868 h 3398868"/>
                <a:gd name="connsiteX3" fmla="*/ 3398868 w 3398868"/>
                <a:gd name="connsiteY3" fmla="*/ 1699434 h 3398868"/>
                <a:gd name="connsiteX4" fmla="*/ 1699434 w 3398868"/>
                <a:gd name="connsiteY4" fmla="*/ 0 h 339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8868" h="3398868">
                  <a:moveTo>
                    <a:pt x="1699434" y="0"/>
                  </a:moveTo>
                  <a:cubicBezTo>
                    <a:pt x="760863" y="0"/>
                    <a:pt x="0" y="760863"/>
                    <a:pt x="0" y="1699434"/>
                  </a:cubicBezTo>
                  <a:cubicBezTo>
                    <a:pt x="0" y="2638005"/>
                    <a:pt x="760863" y="3398868"/>
                    <a:pt x="1699434" y="3398868"/>
                  </a:cubicBezTo>
                  <a:cubicBezTo>
                    <a:pt x="2638005" y="3398868"/>
                    <a:pt x="3398868" y="2638005"/>
                    <a:pt x="3398868" y="1699434"/>
                  </a:cubicBezTo>
                  <a:cubicBezTo>
                    <a:pt x="3398868" y="760863"/>
                    <a:pt x="2638005" y="0"/>
                    <a:pt x="1699434" y="0"/>
                  </a:cubicBezTo>
                  <a:close/>
                </a:path>
              </a:pathLst>
            </a:custGeom>
          </p:spPr>
        </p:pic>
        <p:cxnSp>
          <p:nvCxnSpPr>
            <p:cNvPr id="79" name="Прямая соединительная линия 78">
              <a:extLst>
                <a:ext uri="{FF2B5EF4-FFF2-40B4-BE49-F238E27FC236}">
                  <a16:creationId xmlns:a16="http://schemas.microsoft.com/office/drawing/2014/main" id="{085D4211-F731-411E-A10B-EF1E8CACC338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7258766" y="5422665"/>
              <a:ext cx="286523" cy="302314"/>
            </a:xfrm>
            <a:prstGeom prst="line">
              <a:avLst/>
            </a:prstGeom>
            <a:ln w="19050">
              <a:solidFill>
                <a:srgbClr val="9365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Овал 79">
              <a:extLst>
                <a:ext uri="{FF2B5EF4-FFF2-40B4-BE49-F238E27FC236}">
                  <a16:creationId xmlns:a16="http://schemas.microsoft.com/office/drawing/2014/main" id="{E6322316-7F97-46CA-9428-C6A75D12FBD3}"/>
                </a:ext>
              </a:extLst>
            </p:cNvPr>
            <p:cNvSpPr/>
            <p:nvPr userDrawn="1"/>
          </p:nvSpPr>
          <p:spPr>
            <a:xfrm>
              <a:off x="7491289" y="5361755"/>
              <a:ext cx="108000" cy="108000"/>
            </a:xfrm>
            <a:prstGeom prst="ellipse">
              <a:avLst/>
            </a:prstGeom>
            <a:solidFill>
              <a:srgbClr val="9365F4"/>
            </a:solidFill>
            <a:ln>
              <a:solidFill>
                <a:srgbClr val="9365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Овал 80">
              <a:extLst>
                <a:ext uri="{FF2B5EF4-FFF2-40B4-BE49-F238E27FC236}">
                  <a16:creationId xmlns:a16="http://schemas.microsoft.com/office/drawing/2014/main" id="{CFBBC119-24F1-47DA-8E54-4D3C5E607926}"/>
                </a:ext>
              </a:extLst>
            </p:cNvPr>
            <p:cNvSpPr/>
            <p:nvPr userDrawn="1"/>
          </p:nvSpPr>
          <p:spPr>
            <a:xfrm>
              <a:off x="7217944" y="5652939"/>
              <a:ext cx="108000" cy="108000"/>
            </a:xfrm>
            <a:prstGeom prst="ellipse">
              <a:avLst/>
            </a:prstGeom>
            <a:solidFill>
              <a:srgbClr val="9365F4"/>
            </a:solidFill>
            <a:ln>
              <a:solidFill>
                <a:srgbClr val="9365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3" name="Прямая соединительная линия 102">
              <a:extLst>
                <a:ext uri="{FF2B5EF4-FFF2-40B4-BE49-F238E27FC236}">
                  <a16:creationId xmlns:a16="http://schemas.microsoft.com/office/drawing/2014/main" id="{2DD23FA0-2F8E-48B2-B436-A8352C02D355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11384813" y="1038382"/>
              <a:ext cx="855217" cy="87397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Прямая соединительная линия 103">
              <a:extLst>
                <a:ext uri="{FF2B5EF4-FFF2-40B4-BE49-F238E27FC236}">
                  <a16:creationId xmlns:a16="http://schemas.microsoft.com/office/drawing/2014/main" id="{19AF0A15-CC09-4F03-9E0C-8C24858AEAE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387477" y="1900906"/>
              <a:ext cx="0" cy="360526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Прямая соединительная линия 104">
              <a:extLst>
                <a:ext uri="{FF2B5EF4-FFF2-40B4-BE49-F238E27FC236}">
                  <a16:creationId xmlns:a16="http://schemas.microsoft.com/office/drawing/2014/main" id="{C37E55B8-9F06-42BC-8048-C69027A0BBC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11048428" y="2251713"/>
              <a:ext cx="342213" cy="34264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Овал 105">
              <a:extLst>
                <a:ext uri="{FF2B5EF4-FFF2-40B4-BE49-F238E27FC236}">
                  <a16:creationId xmlns:a16="http://schemas.microsoft.com/office/drawing/2014/main" id="{429E8722-42AC-496B-BB88-D6A3A6AA198A}"/>
                </a:ext>
              </a:extLst>
            </p:cNvPr>
            <p:cNvSpPr/>
            <p:nvPr userDrawn="1"/>
          </p:nvSpPr>
          <p:spPr>
            <a:xfrm>
              <a:off x="10968891" y="2509042"/>
              <a:ext cx="131138" cy="13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2" name="Прямая соединительная линия 111">
              <a:extLst>
                <a:ext uri="{FF2B5EF4-FFF2-40B4-BE49-F238E27FC236}">
                  <a16:creationId xmlns:a16="http://schemas.microsoft.com/office/drawing/2014/main" id="{C2DEC30F-F5A2-447A-A890-02B0FE78F59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11180524" y="1939651"/>
              <a:ext cx="1129834" cy="118470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Прямая соединительная линия 113">
              <a:extLst>
                <a:ext uri="{FF2B5EF4-FFF2-40B4-BE49-F238E27FC236}">
                  <a16:creationId xmlns:a16="http://schemas.microsoft.com/office/drawing/2014/main" id="{579B01F5-17EB-4D34-A8F0-60CEB7F8A418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10550276" y="5820779"/>
              <a:ext cx="1129834" cy="118470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49" name="Группа 1048">
              <a:extLst>
                <a:ext uri="{FF2B5EF4-FFF2-40B4-BE49-F238E27FC236}">
                  <a16:creationId xmlns:a16="http://schemas.microsoft.com/office/drawing/2014/main" id="{67D24398-2A8A-43B5-B19F-FBD2A482A514}"/>
                </a:ext>
              </a:extLst>
            </p:cNvPr>
            <p:cNvGrpSpPr/>
            <p:nvPr userDrawn="1"/>
          </p:nvGrpSpPr>
          <p:grpSpPr>
            <a:xfrm>
              <a:off x="11370861" y="5138639"/>
              <a:ext cx="392137" cy="422232"/>
              <a:chOff x="11370861" y="5138639"/>
              <a:chExt cx="392137" cy="422232"/>
            </a:xfrm>
          </p:grpSpPr>
          <p:sp>
            <p:nvSpPr>
              <p:cNvPr id="115" name="Овал 114">
                <a:extLst>
                  <a:ext uri="{FF2B5EF4-FFF2-40B4-BE49-F238E27FC236}">
                    <a16:creationId xmlns:a16="http://schemas.microsoft.com/office/drawing/2014/main" id="{32D09A63-041B-4E69-BB9F-0B655543E5DC}"/>
                  </a:ext>
                </a:extLst>
              </p:cNvPr>
              <p:cNvSpPr/>
              <p:nvPr userDrawn="1"/>
            </p:nvSpPr>
            <p:spPr>
              <a:xfrm>
                <a:off x="11654998" y="5138639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6" name="Овал 115">
                <a:extLst>
                  <a:ext uri="{FF2B5EF4-FFF2-40B4-BE49-F238E27FC236}">
                    <a16:creationId xmlns:a16="http://schemas.microsoft.com/office/drawing/2014/main" id="{566916AF-BD61-4587-8059-2A3CD0280E50}"/>
                  </a:ext>
                </a:extLst>
              </p:cNvPr>
              <p:cNvSpPr/>
              <p:nvPr userDrawn="1"/>
            </p:nvSpPr>
            <p:spPr>
              <a:xfrm>
                <a:off x="11517926" y="5303516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7" name="Овал 116">
                <a:extLst>
                  <a:ext uri="{FF2B5EF4-FFF2-40B4-BE49-F238E27FC236}">
                    <a16:creationId xmlns:a16="http://schemas.microsoft.com/office/drawing/2014/main" id="{416F6A20-2836-4227-996F-BDC3C0D3E88D}"/>
                  </a:ext>
                </a:extLst>
              </p:cNvPr>
              <p:cNvSpPr/>
              <p:nvPr userDrawn="1"/>
            </p:nvSpPr>
            <p:spPr>
              <a:xfrm>
                <a:off x="11370861" y="5452871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18" name="Овал 117">
              <a:extLst>
                <a:ext uri="{FF2B5EF4-FFF2-40B4-BE49-F238E27FC236}">
                  <a16:creationId xmlns:a16="http://schemas.microsoft.com/office/drawing/2014/main" id="{687C34D1-3AED-49F8-AAE1-C3392C9CD913}"/>
                </a:ext>
              </a:extLst>
            </p:cNvPr>
            <p:cNvSpPr/>
            <p:nvPr userDrawn="1"/>
          </p:nvSpPr>
          <p:spPr>
            <a:xfrm>
              <a:off x="10886428" y="4971757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9" name="Овал 118">
              <a:extLst>
                <a:ext uri="{FF2B5EF4-FFF2-40B4-BE49-F238E27FC236}">
                  <a16:creationId xmlns:a16="http://schemas.microsoft.com/office/drawing/2014/main" id="{7137975C-448A-4961-B87C-69A7C3A1700B}"/>
                </a:ext>
              </a:extLst>
            </p:cNvPr>
            <p:cNvSpPr/>
            <p:nvPr userDrawn="1"/>
          </p:nvSpPr>
          <p:spPr>
            <a:xfrm>
              <a:off x="10832428" y="4917757"/>
              <a:ext cx="216000" cy="216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3" name="Овал 122">
              <a:extLst>
                <a:ext uri="{FF2B5EF4-FFF2-40B4-BE49-F238E27FC236}">
                  <a16:creationId xmlns:a16="http://schemas.microsoft.com/office/drawing/2014/main" id="{B99ACAD1-12A2-4B1F-AA62-03DC9FBE1F57}"/>
                </a:ext>
              </a:extLst>
            </p:cNvPr>
            <p:cNvSpPr/>
            <p:nvPr userDrawn="1"/>
          </p:nvSpPr>
          <p:spPr>
            <a:xfrm>
              <a:off x="8917408" y="5122903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4" name="Овал 123">
              <a:extLst>
                <a:ext uri="{FF2B5EF4-FFF2-40B4-BE49-F238E27FC236}">
                  <a16:creationId xmlns:a16="http://schemas.microsoft.com/office/drawing/2014/main" id="{4DE66430-3EF4-4D9B-8296-E48235A5C997}"/>
                </a:ext>
              </a:extLst>
            </p:cNvPr>
            <p:cNvSpPr/>
            <p:nvPr userDrawn="1"/>
          </p:nvSpPr>
          <p:spPr>
            <a:xfrm>
              <a:off x="9801223" y="5077281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Овал 124">
              <a:extLst>
                <a:ext uri="{FF2B5EF4-FFF2-40B4-BE49-F238E27FC236}">
                  <a16:creationId xmlns:a16="http://schemas.microsoft.com/office/drawing/2014/main" id="{C50DD047-9637-43E1-BFF3-0627E18833EB}"/>
                </a:ext>
              </a:extLst>
            </p:cNvPr>
            <p:cNvSpPr/>
            <p:nvPr userDrawn="1"/>
          </p:nvSpPr>
          <p:spPr>
            <a:xfrm>
              <a:off x="7582516" y="4607247"/>
              <a:ext cx="108000" cy="108000"/>
            </a:xfrm>
            <a:prstGeom prst="ellipse">
              <a:avLst/>
            </a:prstGeom>
            <a:solidFill>
              <a:srgbClr val="9365F4"/>
            </a:solidFill>
            <a:ln>
              <a:solidFill>
                <a:srgbClr val="9365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Овал 125">
              <a:extLst>
                <a:ext uri="{FF2B5EF4-FFF2-40B4-BE49-F238E27FC236}">
                  <a16:creationId xmlns:a16="http://schemas.microsoft.com/office/drawing/2014/main" id="{2EA83C68-D0CC-476D-B512-A60FDED98102}"/>
                </a:ext>
              </a:extLst>
            </p:cNvPr>
            <p:cNvSpPr/>
            <p:nvPr userDrawn="1"/>
          </p:nvSpPr>
          <p:spPr>
            <a:xfrm>
              <a:off x="7528516" y="4553247"/>
              <a:ext cx="216000" cy="216000"/>
            </a:xfrm>
            <a:prstGeom prst="ellipse">
              <a:avLst/>
            </a:prstGeom>
            <a:noFill/>
            <a:ln w="19050">
              <a:solidFill>
                <a:srgbClr val="9365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3" name="Овал 132">
              <a:extLst>
                <a:ext uri="{FF2B5EF4-FFF2-40B4-BE49-F238E27FC236}">
                  <a16:creationId xmlns:a16="http://schemas.microsoft.com/office/drawing/2014/main" id="{DAF22EF9-6580-442B-B5E3-8C0D2E502BF8}"/>
                </a:ext>
              </a:extLst>
            </p:cNvPr>
            <p:cNvSpPr/>
            <p:nvPr userDrawn="1"/>
          </p:nvSpPr>
          <p:spPr>
            <a:xfrm>
              <a:off x="7888503" y="1902166"/>
              <a:ext cx="359266" cy="35926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9365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6" name="Прямая соединительная линия 135">
              <a:extLst>
                <a:ext uri="{FF2B5EF4-FFF2-40B4-BE49-F238E27FC236}">
                  <a16:creationId xmlns:a16="http://schemas.microsoft.com/office/drawing/2014/main" id="{C4EB9E46-BBCB-4DB0-926E-B65F5D0334A4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230681" y="6158177"/>
              <a:ext cx="775663" cy="818024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Прямая соединительная линия 136">
              <a:extLst>
                <a:ext uri="{FF2B5EF4-FFF2-40B4-BE49-F238E27FC236}">
                  <a16:creationId xmlns:a16="http://schemas.microsoft.com/office/drawing/2014/main" id="{F9CF3D15-5962-47E8-9623-9D9A00BB723C}"/>
                </a:ext>
              </a:extLst>
            </p:cNvPr>
            <p:cNvCxnSpPr>
              <a:cxnSpLocks/>
            </p:cNvCxnSpPr>
            <p:nvPr userDrawn="1"/>
          </p:nvCxnSpPr>
          <p:spPr>
            <a:xfrm rot="10800000">
              <a:off x="8007189" y="5840185"/>
              <a:ext cx="0" cy="32400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Прямая соединительная линия 137">
              <a:extLst>
                <a:ext uri="{FF2B5EF4-FFF2-40B4-BE49-F238E27FC236}">
                  <a16:creationId xmlns:a16="http://schemas.microsoft.com/office/drawing/2014/main" id="{3788FED5-DA93-4F10-9E47-B8DD9711E2D0}"/>
                </a:ext>
              </a:extLst>
            </p:cNvPr>
            <p:cNvCxnSpPr>
              <a:cxnSpLocks/>
            </p:cNvCxnSpPr>
            <p:nvPr userDrawn="1"/>
          </p:nvCxnSpPr>
          <p:spPr>
            <a:xfrm rot="10800000" flipH="1">
              <a:off x="8002319" y="5527630"/>
              <a:ext cx="310987" cy="321801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Овал 138">
              <a:extLst>
                <a:ext uri="{FF2B5EF4-FFF2-40B4-BE49-F238E27FC236}">
                  <a16:creationId xmlns:a16="http://schemas.microsoft.com/office/drawing/2014/main" id="{CA5615E8-705E-4366-B823-201C217809BC}"/>
                </a:ext>
              </a:extLst>
            </p:cNvPr>
            <p:cNvSpPr/>
            <p:nvPr userDrawn="1"/>
          </p:nvSpPr>
          <p:spPr>
            <a:xfrm rot="10800000">
              <a:off x="8246128" y="5488067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0" name="Прямая соединительная линия 139">
              <a:extLst>
                <a:ext uri="{FF2B5EF4-FFF2-40B4-BE49-F238E27FC236}">
                  <a16:creationId xmlns:a16="http://schemas.microsoft.com/office/drawing/2014/main" id="{B92F84CC-6AE7-4B30-A5D1-BD88DF4ADA6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8101655" y="5123223"/>
              <a:ext cx="1764524" cy="187231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Овал 165">
              <a:extLst>
                <a:ext uri="{FF2B5EF4-FFF2-40B4-BE49-F238E27FC236}">
                  <a16:creationId xmlns:a16="http://schemas.microsoft.com/office/drawing/2014/main" id="{78246255-812B-4CC3-9653-033E8698C1A5}"/>
                </a:ext>
              </a:extLst>
            </p:cNvPr>
            <p:cNvSpPr/>
            <p:nvPr userDrawn="1"/>
          </p:nvSpPr>
          <p:spPr>
            <a:xfrm>
              <a:off x="11123725" y="3037359"/>
              <a:ext cx="131138" cy="131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3" name="Прямая соединительная линия 142">
              <a:extLst>
                <a:ext uri="{FF2B5EF4-FFF2-40B4-BE49-F238E27FC236}">
                  <a16:creationId xmlns:a16="http://schemas.microsoft.com/office/drawing/2014/main" id="{BE0405D3-A708-43E3-91E6-964480893AEE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8798909" y="6094954"/>
              <a:ext cx="1448894" cy="152609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2982DEA-4A06-42B1-8D5D-0BD4B2C66D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1984" t="-3101" r="2049" b="1410"/>
          <a:stretch/>
        </p:blipFill>
        <p:spPr>
          <a:xfrm>
            <a:off x="-1" y="-59109"/>
            <a:ext cx="12246429" cy="689164"/>
          </a:xfrm>
          <a:prstGeom prst="rect">
            <a:avLst/>
          </a:prstGeom>
        </p:spPr>
      </p:pic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5A38370E-6945-4940-B39B-B8F163682EC8}"/>
              </a:ext>
            </a:extLst>
          </p:cNvPr>
          <p:cNvSpPr/>
          <p:nvPr userDrawn="1"/>
        </p:nvSpPr>
        <p:spPr>
          <a:xfrm>
            <a:off x="5378212" y="139999"/>
            <a:ext cx="6224507" cy="328084"/>
          </a:xfrm>
          <a:prstGeom prst="roundRect">
            <a:avLst>
              <a:gd name="adj" fmla="val 3784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дзаголовок 2">
            <a:extLst>
              <a:ext uri="{FF2B5EF4-FFF2-40B4-BE49-F238E27FC236}">
                <a16:creationId xmlns:a16="http://schemas.microsoft.com/office/drawing/2014/main" id="{B5DED329-964B-4D74-9898-5AB09309C717}"/>
              </a:ext>
            </a:extLst>
          </p:cNvPr>
          <p:cNvSpPr txBox="1">
            <a:spLocks/>
          </p:cNvSpPr>
          <p:nvPr userDrawn="1"/>
        </p:nvSpPr>
        <p:spPr>
          <a:xfrm>
            <a:off x="5452113" y="173674"/>
            <a:ext cx="6213621" cy="22054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b="1" i="0" dirty="0">
                <a:solidFill>
                  <a:srgbClr val="34179D"/>
                </a:solidFill>
                <a:latin typeface="Arial Narrow" panose="020B0606020202030204" pitchFamily="34" charset="0"/>
              </a:rPr>
              <a:t>СЕРТИФИЦИРОВАННЫЙ ПРОФЕССИОНАЛ ТРАНСФЕРА ТЕХНОЛОГИЙ (СПТТ 2.0)</a:t>
            </a:r>
          </a:p>
        </p:txBody>
      </p:sp>
      <p:grpSp>
        <p:nvGrpSpPr>
          <p:cNvPr id="1042" name="Группа 1041">
            <a:extLst>
              <a:ext uri="{FF2B5EF4-FFF2-40B4-BE49-F238E27FC236}">
                <a16:creationId xmlns:a16="http://schemas.microsoft.com/office/drawing/2014/main" id="{6C2EC481-FCCC-47EF-AD2F-035B6CE66EF7}"/>
              </a:ext>
            </a:extLst>
          </p:cNvPr>
          <p:cNvGrpSpPr/>
          <p:nvPr userDrawn="1"/>
        </p:nvGrpSpPr>
        <p:grpSpPr>
          <a:xfrm>
            <a:off x="815283" y="-380505"/>
            <a:ext cx="856827" cy="947559"/>
            <a:chOff x="815283" y="-380505"/>
            <a:chExt cx="856827" cy="947559"/>
          </a:xfrm>
        </p:grpSpPr>
        <p:cxnSp>
          <p:nvCxnSpPr>
            <p:cNvPr id="29" name="Прямая соединительная линия 28">
              <a:extLst>
                <a:ext uri="{FF2B5EF4-FFF2-40B4-BE49-F238E27FC236}">
                  <a16:creationId xmlns:a16="http://schemas.microsoft.com/office/drawing/2014/main" id="{77AC580A-1099-4616-9388-68839CB93DF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815283" y="-209279"/>
              <a:ext cx="508324" cy="50884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8" name="Группа 77">
              <a:extLst>
                <a:ext uri="{FF2B5EF4-FFF2-40B4-BE49-F238E27FC236}">
                  <a16:creationId xmlns:a16="http://schemas.microsoft.com/office/drawing/2014/main" id="{CECBE8CF-BD84-4370-AFBB-AF4CE811A973}"/>
                </a:ext>
              </a:extLst>
            </p:cNvPr>
            <p:cNvGrpSpPr/>
            <p:nvPr userDrawn="1"/>
          </p:nvGrpSpPr>
          <p:grpSpPr>
            <a:xfrm>
              <a:off x="933862" y="-380505"/>
              <a:ext cx="738248" cy="947559"/>
              <a:chOff x="933862" y="-380505"/>
              <a:chExt cx="738248" cy="947559"/>
            </a:xfrm>
          </p:grpSpPr>
          <p:cxnSp>
            <p:nvCxnSpPr>
              <p:cNvPr id="32" name="Прямая соединительная линия 31">
                <a:extLst>
                  <a:ext uri="{FF2B5EF4-FFF2-40B4-BE49-F238E27FC236}">
                    <a16:creationId xmlns:a16="http://schemas.microsoft.com/office/drawing/2014/main" id="{95B9BE03-B0F6-40DD-9BF4-A705CB680ED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1163785" y="-380505"/>
                <a:ext cx="508325" cy="519476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>
                <a:extLst>
                  <a:ext uri="{FF2B5EF4-FFF2-40B4-BE49-F238E27FC236}">
                    <a16:creationId xmlns:a16="http://schemas.microsoft.com/office/drawing/2014/main" id="{284E805C-642A-4B90-BB9D-C8DDB031C3D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167466" y="128342"/>
                <a:ext cx="0" cy="21429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единительная линия 35">
                <a:extLst>
                  <a:ext uri="{FF2B5EF4-FFF2-40B4-BE49-F238E27FC236}">
                    <a16:creationId xmlns:a16="http://schemas.microsoft.com/office/drawing/2014/main" id="{1015799C-643B-420B-82BE-076EBB85811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967743" y="335014"/>
                <a:ext cx="203405" cy="203661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Овал 36">
                <a:extLst>
                  <a:ext uri="{FF2B5EF4-FFF2-40B4-BE49-F238E27FC236}">
                    <a16:creationId xmlns:a16="http://schemas.microsoft.com/office/drawing/2014/main" id="{87CDD1DA-5AAC-4C8A-982A-DD30CAF511C7}"/>
                  </a:ext>
                </a:extLst>
              </p:cNvPr>
              <p:cNvSpPr/>
              <p:nvPr userDrawn="1"/>
            </p:nvSpPr>
            <p:spPr>
              <a:xfrm>
                <a:off x="933862" y="489108"/>
                <a:ext cx="77946" cy="779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043" name="Группа 1042">
            <a:extLst>
              <a:ext uri="{FF2B5EF4-FFF2-40B4-BE49-F238E27FC236}">
                <a16:creationId xmlns:a16="http://schemas.microsoft.com/office/drawing/2014/main" id="{3E9BE45B-C79F-4D7E-AF20-708B5439083F}"/>
              </a:ext>
            </a:extLst>
          </p:cNvPr>
          <p:cNvGrpSpPr/>
          <p:nvPr userDrawn="1"/>
        </p:nvGrpSpPr>
        <p:grpSpPr>
          <a:xfrm>
            <a:off x="11665734" y="129842"/>
            <a:ext cx="359266" cy="359266"/>
            <a:chOff x="11665734" y="129842"/>
            <a:chExt cx="359266" cy="359266"/>
          </a:xfrm>
        </p:grpSpPr>
        <p:sp>
          <p:nvSpPr>
            <p:cNvPr id="134" name="Овал 133">
              <a:extLst>
                <a:ext uri="{FF2B5EF4-FFF2-40B4-BE49-F238E27FC236}">
                  <a16:creationId xmlns:a16="http://schemas.microsoft.com/office/drawing/2014/main" id="{7A8A5C26-B8EF-44E0-9A33-0AF958005D2E}"/>
                </a:ext>
              </a:extLst>
            </p:cNvPr>
            <p:cNvSpPr/>
            <p:nvPr userDrawn="1"/>
          </p:nvSpPr>
          <p:spPr>
            <a:xfrm>
              <a:off x="11665734" y="129842"/>
              <a:ext cx="359266" cy="35926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6EBA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35" name="Рисунок 1034">
              <a:extLst>
                <a:ext uri="{FF2B5EF4-FFF2-40B4-BE49-F238E27FC236}">
                  <a16:creationId xmlns:a16="http://schemas.microsoft.com/office/drawing/2014/main" id="{46C3C03F-A779-4CBD-95F5-8CFBF914114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54809" y="212693"/>
              <a:ext cx="199066" cy="199066"/>
            </a:xfrm>
            <a:prstGeom prst="rect">
              <a:avLst/>
            </a:prstGeom>
          </p:spPr>
        </p:pic>
      </p:grpSp>
      <p:sp>
        <p:nvSpPr>
          <p:cNvPr id="151" name="Овал 150">
            <a:extLst>
              <a:ext uri="{FF2B5EF4-FFF2-40B4-BE49-F238E27FC236}">
                <a16:creationId xmlns:a16="http://schemas.microsoft.com/office/drawing/2014/main" id="{22D057A6-7750-462D-A010-F6789D45FC81}"/>
              </a:ext>
            </a:extLst>
          </p:cNvPr>
          <p:cNvSpPr/>
          <p:nvPr userDrawn="1"/>
        </p:nvSpPr>
        <p:spPr>
          <a:xfrm>
            <a:off x="493551" y="1979812"/>
            <a:ext cx="108000" cy="108000"/>
          </a:xfrm>
          <a:prstGeom prst="ellipse">
            <a:avLst/>
          </a:prstGeom>
          <a:gradFill>
            <a:gsLst>
              <a:gs pos="0">
                <a:srgbClr val="9659F4"/>
              </a:gs>
              <a:gs pos="100000">
                <a:srgbClr val="5CCFF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82" name="Прямоугольник: скругленные углы 81">
            <a:extLst>
              <a:ext uri="{FF2B5EF4-FFF2-40B4-BE49-F238E27FC236}">
                <a16:creationId xmlns:a16="http://schemas.microsoft.com/office/drawing/2014/main" id="{BDBAEB3E-C894-4963-AD2E-AA7C10D9C918}"/>
              </a:ext>
            </a:extLst>
          </p:cNvPr>
          <p:cNvSpPr/>
          <p:nvPr userDrawn="1"/>
        </p:nvSpPr>
        <p:spPr>
          <a:xfrm>
            <a:off x="-1200891" y="630055"/>
            <a:ext cx="504000" cy="504000"/>
          </a:xfrm>
          <a:prstGeom prst="roundRect">
            <a:avLst/>
          </a:prstGeom>
          <a:gradFill>
            <a:gsLst>
              <a:gs pos="0">
                <a:srgbClr val="9659F4"/>
              </a:gs>
              <a:gs pos="100000">
                <a:srgbClr val="5CCFF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97" name="Прямоугольник: скругленные углы 96">
            <a:extLst>
              <a:ext uri="{FF2B5EF4-FFF2-40B4-BE49-F238E27FC236}">
                <a16:creationId xmlns:a16="http://schemas.microsoft.com/office/drawing/2014/main" id="{2369D23A-0D47-4890-A992-74A35C059E86}"/>
              </a:ext>
            </a:extLst>
          </p:cNvPr>
          <p:cNvSpPr/>
          <p:nvPr userDrawn="1"/>
        </p:nvSpPr>
        <p:spPr>
          <a:xfrm>
            <a:off x="-1200891" y="3876923"/>
            <a:ext cx="504000" cy="504000"/>
          </a:xfrm>
          <a:prstGeom prst="roundRect">
            <a:avLst/>
          </a:prstGeom>
          <a:solidFill>
            <a:srgbClr val="712FA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98" name="Прямоугольник: скругленные углы 97">
            <a:extLst>
              <a:ext uri="{FF2B5EF4-FFF2-40B4-BE49-F238E27FC236}">
                <a16:creationId xmlns:a16="http://schemas.microsoft.com/office/drawing/2014/main" id="{A56D6AB1-1B4D-4CB2-9C16-933FEAB42C04}"/>
              </a:ext>
            </a:extLst>
          </p:cNvPr>
          <p:cNvSpPr/>
          <p:nvPr userDrawn="1"/>
        </p:nvSpPr>
        <p:spPr>
          <a:xfrm>
            <a:off x="-1200891" y="1441772"/>
            <a:ext cx="504000" cy="504000"/>
          </a:xfrm>
          <a:prstGeom prst="roundRect">
            <a:avLst/>
          </a:prstGeom>
          <a:solidFill>
            <a:srgbClr val="6EBAF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99" name="Прямоугольник: скругленные углы 98">
            <a:extLst>
              <a:ext uri="{FF2B5EF4-FFF2-40B4-BE49-F238E27FC236}">
                <a16:creationId xmlns:a16="http://schemas.microsoft.com/office/drawing/2014/main" id="{74B35657-EE45-4290-8A2C-B2949F9D233F}"/>
              </a:ext>
            </a:extLst>
          </p:cNvPr>
          <p:cNvSpPr/>
          <p:nvPr userDrawn="1"/>
        </p:nvSpPr>
        <p:spPr>
          <a:xfrm>
            <a:off x="-1200891" y="2253489"/>
            <a:ext cx="504000" cy="504000"/>
          </a:xfrm>
          <a:prstGeom prst="roundRect">
            <a:avLst/>
          </a:prstGeom>
          <a:solidFill>
            <a:srgbClr val="9365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00" name="Прямоугольник: скругленные углы 99">
            <a:extLst>
              <a:ext uri="{FF2B5EF4-FFF2-40B4-BE49-F238E27FC236}">
                <a16:creationId xmlns:a16="http://schemas.microsoft.com/office/drawing/2014/main" id="{32D9447A-D3A9-4AC6-AB61-FF2742F4BCCE}"/>
              </a:ext>
            </a:extLst>
          </p:cNvPr>
          <p:cNvSpPr/>
          <p:nvPr userDrawn="1"/>
        </p:nvSpPr>
        <p:spPr>
          <a:xfrm>
            <a:off x="-1200891" y="3065206"/>
            <a:ext cx="504000" cy="504000"/>
          </a:xfrm>
          <a:prstGeom prst="roundRect">
            <a:avLst/>
          </a:prstGeom>
          <a:solidFill>
            <a:srgbClr val="3417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01" name="Прямоугольник: скругленные углы 100">
            <a:extLst>
              <a:ext uri="{FF2B5EF4-FFF2-40B4-BE49-F238E27FC236}">
                <a16:creationId xmlns:a16="http://schemas.microsoft.com/office/drawing/2014/main" id="{53B522D1-FCE9-4A45-B385-6094164AE835}"/>
              </a:ext>
            </a:extLst>
          </p:cNvPr>
          <p:cNvSpPr/>
          <p:nvPr userDrawn="1"/>
        </p:nvSpPr>
        <p:spPr>
          <a:xfrm>
            <a:off x="-1200891" y="4688639"/>
            <a:ext cx="504000" cy="504000"/>
          </a:xfrm>
          <a:prstGeom prst="roundRect">
            <a:avLst/>
          </a:prstGeom>
          <a:solidFill>
            <a:srgbClr val="E3F39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65011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347" userDrawn="1">
          <p15:clr>
            <a:srgbClr val="FBAE40"/>
          </p15:clr>
        </p15:guide>
        <p15:guide id="4" pos="7355" userDrawn="1">
          <p15:clr>
            <a:srgbClr val="FBAE40"/>
          </p15:clr>
        </p15:guide>
        <p15:guide id="5" orient="horz" pos="391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D1515CD-533B-4908-830A-05E27B6FE63F}"/>
              </a:ext>
            </a:extLst>
          </p:cNvPr>
          <p:cNvSpPr/>
          <p:nvPr userDrawn="1"/>
        </p:nvSpPr>
        <p:spPr>
          <a:xfrm rot="16200000">
            <a:off x="12051981" y="6567437"/>
            <a:ext cx="36000" cy="216000"/>
          </a:xfrm>
          <a:prstGeom prst="rect">
            <a:avLst/>
          </a:prstGeom>
          <a:gradFill>
            <a:gsLst>
              <a:gs pos="0">
                <a:srgbClr val="9659F4"/>
              </a:gs>
              <a:gs pos="100000">
                <a:srgbClr val="5CCFF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749893B-BECE-474E-BCB7-42FA47AC41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0"/>
            <a:ext cx="11160126" cy="65722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400" kern="1200" dirty="0">
                <a:solidFill>
                  <a:srgbClr val="9365F4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ru-RU" dirty="0"/>
              <a:t>НАЗВАНИЕ СЛАЙДА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E092AF3-BB51-42B7-BAEF-B78C3FAB52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84" t="-3101" r="2049" b="1410"/>
          <a:stretch/>
        </p:blipFill>
        <p:spPr>
          <a:xfrm>
            <a:off x="279028" y="-31801"/>
            <a:ext cx="233229" cy="689026"/>
          </a:xfrm>
          <a:prstGeom prst="rect">
            <a:avLst/>
          </a:prstGeom>
        </p:spPr>
      </p:pic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8457FE89-15DA-481B-B1F5-E7077353D439}"/>
              </a:ext>
            </a:extLst>
          </p:cNvPr>
          <p:cNvGrpSpPr/>
          <p:nvPr userDrawn="1"/>
        </p:nvGrpSpPr>
        <p:grpSpPr>
          <a:xfrm>
            <a:off x="-133724" y="5676415"/>
            <a:ext cx="728489" cy="1379819"/>
            <a:chOff x="-133724" y="5676415"/>
            <a:chExt cx="728489" cy="1379819"/>
          </a:xfrm>
        </p:grpSpPr>
        <p:cxnSp>
          <p:nvCxnSpPr>
            <p:cNvPr id="7" name="Прямая соединительная линия 6">
              <a:extLst>
                <a:ext uri="{FF2B5EF4-FFF2-40B4-BE49-F238E27FC236}">
                  <a16:creationId xmlns:a16="http://schemas.microsoft.com/office/drawing/2014/main" id="{8671CC2F-A3C1-45E3-98EF-FE628FB9D1D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80933" y="6516234"/>
              <a:ext cx="0" cy="540000"/>
            </a:xfrm>
            <a:prstGeom prst="line">
              <a:avLst/>
            </a:prstGeom>
            <a:ln w="19050">
              <a:solidFill>
                <a:srgbClr val="9365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Группа 7">
              <a:extLst>
                <a:ext uri="{FF2B5EF4-FFF2-40B4-BE49-F238E27FC236}">
                  <a16:creationId xmlns:a16="http://schemas.microsoft.com/office/drawing/2014/main" id="{94A002B9-F9F7-48B4-92E4-5094B6A28E5C}"/>
                </a:ext>
              </a:extLst>
            </p:cNvPr>
            <p:cNvGrpSpPr/>
            <p:nvPr userDrawn="1"/>
          </p:nvGrpSpPr>
          <p:grpSpPr>
            <a:xfrm>
              <a:off x="-133724" y="5676415"/>
              <a:ext cx="728489" cy="949704"/>
              <a:chOff x="-133724" y="5676415"/>
              <a:chExt cx="728489" cy="949704"/>
            </a:xfrm>
          </p:grpSpPr>
          <p:cxnSp>
            <p:nvCxnSpPr>
              <p:cNvPr id="9" name="Прямая соединительная линия 8">
                <a:extLst>
                  <a:ext uri="{FF2B5EF4-FFF2-40B4-BE49-F238E27FC236}">
                    <a16:creationId xmlns:a16="http://schemas.microsoft.com/office/drawing/2014/main" id="{69D2983A-9F60-4107-90F7-30087C0664B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279028" y="6220538"/>
                <a:ext cx="286523" cy="302314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>
                <a:extLst>
                  <a:ext uri="{FF2B5EF4-FFF2-40B4-BE49-F238E27FC236}">
                    <a16:creationId xmlns:a16="http://schemas.microsoft.com/office/drawing/2014/main" id="{76C6C57A-6F10-4482-A35C-1C3B92CBE6E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 flipH="1">
                <a:off x="-133724" y="6106643"/>
                <a:ext cx="508325" cy="519476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>
                <a:extLst>
                  <a:ext uri="{FF2B5EF4-FFF2-40B4-BE49-F238E27FC236}">
                    <a16:creationId xmlns:a16="http://schemas.microsoft.com/office/drawing/2014/main" id="{89FE7250-4135-4ABB-B412-7107DB61137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>
                <a:off x="370920" y="5902982"/>
                <a:ext cx="0" cy="214290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>
                <a:extLst>
                  <a:ext uri="{FF2B5EF4-FFF2-40B4-BE49-F238E27FC236}">
                    <a16:creationId xmlns:a16="http://schemas.microsoft.com/office/drawing/2014/main" id="{1EA11EF7-5FA3-4104-AB04-01C3E994CBB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 flipH="1">
                <a:off x="367238" y="5706939"/>
                <a:ext cx="203405" cy="203661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Овал 12">
                <a:extLst>
                  <a:ext uri="{FF2B5EF4-FFF2-40B4-BE49-F238E27FC236}">
                    <a16:creationId xmlns:a16="http://schemas.microsoft.com/office/drawing/2014/main" id="{84B93AD3-AE2A-4A3C-A4DF-CADCE7F3184E}"/>
                  </a:ext>
                </a:extLst>
              </p:cNvPr>
              <p:cNvSpPr/>
              <p:nvPr userDrawn="1"/>
            </p:nvSpPr>
            <p:spPr>
              <a:xfrm rot="10800000">
                <a:off x="516819" y="5676415"/>
                <a:ext cx="77946" cy="77946"/>
              </a:xfrm>
              <a:prstGeom prst="ellipse">
                <a:avLst/>
              </a:prstGeom>
              <a:solidFill>
                <a:srgbClr val="9365F4"/>
              </a:solidFill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Овал 13">
                <a:extLst>
                  <a:ext uri="{FF2B5EF4-FFF2-40B4-BE49-F238E27FC236}">
                    <a16:creationId xmlns:a16="http://schemas.microsoft.com/office/drawing/2014/main" id="{5E5868F9-BBCC-4F7B-BCEE-3ED19CA04BFD}"/>
                  </a:ext>
                </a:extLst>
              </p:cNvPr>
              <p:cNvSpPr/>
              <p:nvPr userDrawn="1"/>
            </p:nvSpPr>
            <p:spPr>
              <a:xfrm>
                <a:off x="516819" y="6181565"/>
                <a:ext cx="77946" cy="77946"/>
              </a:xfrm>
              <a:prstGeom prst="ellipse">
                <a:avLst/>
              </a:prstGeom>
              <a:solidFill>
                <a:srgbClr val="9365F4"/>
              </a:solidFill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17" name="Номер слайда 5">
            <a:extLst>
              <a:ext uri="{FF2B5EF4-FFF2-40B4-BE49-F238E27FC236}">
                <a16:creationId xmlns:a16="http://schemas.microsoft.com/office/drawing/2014/main" id="{D00C92E7-140B-4F40-8259-91088DA1E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5259" y="6492875"/>
            <a:ext cx="352739" cy="365125"/>
          </a:xfrm>
          <a:prstGeom prst="rect">
            <a:avLst/>
          </a:prstGeom>
        </p:spPr>
        <p:txBody>
          <a:bodyPr/>
          <a:lstStyle>
            <a:lvl1pPr algn="ctr">
              <a:defRPr lang="ru-RU" sz="1400" kern="1200" smtClean="0">
                <a:solidFill>
                  <a:srgbClr val="34179D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#</a:t>
            </a:r>
            <a:endParaRPr lang="ru-RU" dirty="0"/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DDE3F0C9-C646-4B73-8D7D-640667555B16}"/>
              </a:ext>
            </a:extLst>
          </p:cNvPr>
          <p:cNvGrpSpPr/>
          <p:nvPr userDrawn="1"/>
        </p:nvGrpSpPr>
        <p:grpSpPr>
          <a:xfrm rot="10800000">
            <a:off x="11229511" y="-477982"/>
            <a:ext cx="728489" cy="1379819"/>
            <a:chOff x="-133724" y="5676415"/>
            <a:chExt cx="728489" cy="1379819"/>
          </a:xfrm>
        </p:grpSpPr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id="{4F6371AC-823F-4927-96C6-BE92DFE50A3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80933" y="6516234"/>
              <a:ext cx="0" cy="540000"/>
            </a:xfrm>
            <a:prstGeom prst="line">
              <a:avLst/>
            </a:prstGeom>
            <a:ln w="19050">
              <a:solidFill>
                <a:srgbClr val="9365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Группа 19">
              <a:extLst>
                <a:ext uri="{FF2B5EF4-FFF2-40B4-BE49-F238E27FC236}">
                  <a16:creationId xmlns:a16="http://schemas.microsoft.com/office/drawing/2014/main" id="{329EC320-7DC8-489A-877A-DD0BE6E34EDC}"/>
                </a:ext>
              </a:extLst>
            </p:cNvPr>
            <p:cNvGrpSpPr/>
            <p:nvPr userDrawn="1"/>
          </p:nvGrpSpPr>
          <p:grpSpPr>
            <a:xfrm>
              <a:off x="-133724" y="5676415"/>
              <a:ext cx="728489" cy="949704"/>
              <a:chOff x="-133724" y="5676415"/>
              <a:chExt cx="728489" cy="949704"/>
            </a:xfrm>
          </p:grpSpPr>
          <p:cxnSp>
            <p:nvCxnSpPr>
              <p:cNvPr id="21" name="Прямая соединительная линия 20">
                <a:extLst>
                  <a:ext uri="{FF2B5EF4-FFF2-40B4-BE49-F238E27FC236}">
                    <a16:creationId xmlns:a16="http://schemas.microsoft.com/office/drawing/2014/main" id="{56AE43A5-DC7A-493E-B30C-E824C33700A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279028" y="6220538"/>
                <a:ext cx="286523" cy="302314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>
                <a:extLst>
                  <a:ext uri="{FF2B5EF4-FFF2-40B4-BE49-F238E27FC236}">
                    <a16:creationId xmlns:a16="http://schemas.microsoft.com/office/drawing/2014/main" id="{06D0A9E1-62D7-4D46-9F94-F079D86D40A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 flipH="1">
                <a:off x="-133724" y="6106643"/>
                <a:ext cx="508325" cy="519476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>
                <a:extLst>
                  <a:ext uri="{FF2B5EF4-FFF2-40B4-BE49-F238E27FC236}">
                    <a16:creationId xmlns:a16="http://schemas.microsoft.com/office/drawing/2014/main" id="{1A59A3F1-ACDD-436C-9A66-585D4FE66BA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>
                <a:off x="370920" y="5902982"/>
                <a:ext cx="0" cy="214290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>
                <a:extLst>
                  <a:ext uri="{FF2B5EF4-FFF2-40B4-BE49-F238E27FC236}">
                    <a16:creationId xmlns:a16="http://schemas.microsoft.com/office/drawing/2014/main" id="{151C9B53-4405-4F06-9F99-3947E2B5F83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 flipH="1">
                <a:off x="367238" y="5706939"/>
                <a:ext cx="203405" cy="203661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Овал 24">
                <a:extLst>
                  <a:ext uri="{FF2B5EF4-FFF2-40B4-BE49-F238E27FC236}">
                    <a16:creationId xmlns:a16="http://schemas.microsoft.com/office/drawing/2014/main" id="{00475EAE-E7EB-4831-97FB-B2A47CF5C65A}"/>
                  </a:ext>
                </a:extLst>
              </p:cNvPr>
              <p:cNvSpPr/>
              <p:nvPr userDrawn="1"/>
            </p:nvSpPr>
            <p:spPr>
              <a:xfrm rot="10800000">
                <a:off x="516819" y="5676415"/>
                <a:ext cx="77946" cy="77946"/>
              </a:xfrm>
              <a:prstGeom prst="ellipse">
                <a:avLst/>
              </a:prstGeom>
              <a:solidFill>
                <a:srgbClr val="9365F4"/>
              </a:solidFill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Овал 25">
                <a:extLst>
                  <a:ext uri="{FF2B5EF4-FFF2-40B4-BE49-F238E27FC236}">
                    <a16:creationId xmlns:a16="http://schemas.microsoft.com/office/drawing/2014/main" id="{43356AC7-E6F0-463E-80B7-CD96017BF873}"/>
                  </a:ext>
                </a:extLst>
              </p:cNvPr>
              <p:cNvSpPr/>
              <p:nvPr userDrawn="1"/>
            </p:nvSpPr>
            <p:spPr>
              <a:xfrm>
                <a:off x="516819" y="6181565"/>
                <a:ext cx="77946" cy="77946"/>
              </a:xfrm>
              <a:prstGeom prst="ellipse">
                <a:avLst/>
              </a:prstGeom>
              <a:solidFill>
                <a:srgbClr val="9365F4"/>
              </a:solidFill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0F36E92-E2C2-4B6A-9384-5944C15ED864}"/>
              </a:ext>
            </a:extLst>
          </p:cNvPr>
          <p:cNvSpPr/>
          <p:nvPr userDrawn="1"/>
        </p:nvSpPr>
        <p:spPr>
          <a:xfrm rot="16200000">
            <a:off x="11477835" y="6567437"/>
            <a:ext cx="36000" cy="216000"/>
          </a:xfrm>
          <a:prstGeom prst="rect">
            <a:avLst/>
          </a:prstGeom>
          <a:gradFill>
            <a:gsLst>
              <a:gs pos="0">
                <a:srgbClr val="9659F4"/>
              </a:gs>
              <a:gs pos="100000">
                <a:srgbClr val="5CCFF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3" name="Прямоугольник: скругленные углы 32">
            <a:extLst>
              <a:ext uri="{FF2B5EF4-FFF2-40B4-BE49-F238E27FC236}">
                <a16:creationId xmlns:a16="http://schemas.microsoft.com/office/drawing/2014/main" id="{D6B13110-EE49-4F42-A5CC-25927C9DF928}"/>
              </a:ext>
            </a:extLst>
          </p:cNvPr>
          <p:cNvSpPr/>
          <p:nvPr userDrawn="1"/>
        </p:nvSpPr>
        <p:spPr>
          <a:xfrm>
            <a:off x="-1200891" y="630055"/>
            <a:ext cx="504000" cy="504000"/>
          </a:xfrm>
          <a:prstGeom prst="roundRect">
            <a:avLst/>
          </a:prstGeom>
          <a:gradFill>
            <a:gsLst>
              <a:gs pos="0">
                <a:srgbClr val="9659F4"/>
              </a:gs>
              <a:gs pos="100000">
                <a:srgbClr val="5CCFF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4" name="Прямоугольник: скругленные углы 33">
            <a:extLst>
              <a:ext uri="{FF2B5EF4-FFF2-40B4-BE49-F238E27FC236}">
                <a16:creationId xmlns:a16="http://schemas.microsoft.com/office/drawing/2014/main" id="{C78A1EDD-0F8E-4BA2-9621-9AC86184F2C6}"/>
              </a:ext>
            </a:extLst>
          </p:cNvPr>
          <p:cNvSpPr/>
          <p:nvPr userDrawn="1"/>
        </p:nvSpPr>
        <p:spPr>
          <a:xfrm>
            <a:off x="-1200891" y="3876923"/>
            <a:ext cx="504000" cy="504000"/>
          </a:xfrm>
          <a:prstGeom prst="roundRect">
            <a:avLst/>
          </a:prstGeom>
          <a:solidFill>
            <a:srgbClr val="712FA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5" name="Прямоугольник: скругленные углы 34">
            <a:extLst>
              <a:ext uri="{FF2B5EF4-FFF2-40B4-BE49-F238E27FC236}">
                <a16:creationId xmlns:a16="http://schemas.microsoft.com/office/drawing/2014/main" id="{0B262FD3-5874-4C0F-AA96-7C26DC9E2C3B}"/>
              </a:ext>
            </a:extLst>
          </p:cNvPr>
          <p:cNvSpPr/>
          <p:nvPr userDrawn="1"/>
        </p:nvSpPr>
        <p:spPr>
          <a:xfrm>
            <a:off x="-1200891" y="1441772"/>
            <a:ext cx="504000" cy="504000"/>
          </a:xfrm>
          <a:prstGeom prst="roundRect">
            <a:avLst/>
          </a:prstGeom>
          <a:solidFill>
            <a:srgbClr val="6EBAF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6" name="Прямоугольник: скругленные углы 35">
            <a:extLst>
              <a:ext uri="{FF2B5EF4-FFF2-40B4-BE49-F238E27FC236}">
                <a16:creationId xmlns:a16="http://schemas.microsoft.com/office/drawing/2014/main" id="{3930EF1C-C6A4-45E7-BE13-A016EB8870F0}"/>
              </a:ext>
            </a:extLst>
          </p:cNvPr>
          <p:cNvSpPr/>
          <p:nvPr userDrawn="1"/>
        </p:nvSpPr>
        <p:spPr>
          <a:xfrm>
            <a:off x="-1200891" y="2253489"/>
            <a:ext cx="504000" cy="504000"/>
          </a:xfrm>
          <a:prstGeom prst="roundRect">
            <a:avLst/>
          </a:prstGeom>
          <a:solidFill>
            <a:srgbClr val="9365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7" name="Прямоугольник: скругленные углы 36">
            <a:extLst>
              <a:ext uri="{FF2B5EF4-FFF2-40B4-BE49-F238E27FC236}">
                <a16:creationId xmlns:a16="http://schemas.microsoft.com/office/drawing/2014/main" id="{426ECEF5-C2D9-455F-894B-EEB568B80995}"/>
              </a:ext>
            </a:extLst>
          </p:cNvPr>
          <p:cNvSpPr/>
          <p:nvPr userDrawn="1"/>
        </p:nvSpPr>
        <p:spPr>
          <a:xfrm>
            <a:off x="-1200891" y="3065206"/>
            <a:ext cx="504000" cy="504000"/>
          </a:xfrm>
          <a:prstGeom prst="roundRect">
            <a:avLst/>
          </a:prstGeom>
          <a:solidFill>
            <a:srgbClr val="5512A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8" name="Прямоугольник: скругленные углы 37">
            <a:extLst>
              <a:ext uri="{FF2B5EF4-FFF2-40B4-BE49-F238E27FC236}">
                <a16:creationId xmlns:a16="http://schemas.microsoft.com/office/drawing/2014/main" id="{A43AD035-2DAB-46D9-9DA8-E660A6AC342B}"/>
              </a:ext>
            </a:extLst>
          </p:cNvPr>
          <p:cNvSpPr/>
          <p:nvPr userDrawn="1"/>
        </p:nvSpPr>
        <p:spPr>
          <a:xfrm>
            <a:off x="-1200891" y="4688639"/>
            <a:ext cx="504000" cy="504000"/>
          </a:xfrm>
          <a:prstGeom prst="roundRect">
            <a:avLst/>
          </a:prstGeom>
          <a:solidFill>
            <a:srgbClr val="E3F39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20814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325" userDrawn="1">
          <p15:clr>
            <a:srgbClr val="FBAE40"/>
          </p15:clr>
        </p15:guide>
        <p15:guide id="4" pos="7355" userDrawn="1">
          <p15:clr>
            <a:srgbClr val="FBAE40"/>
          </p15:clr>
        </p15:guide>
        <p15:guide id="5" orient="horz" pos="414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7" orient="horz" pos="68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D1515CD-533B-4908-830A-05E27B6FE63F}"/>
              </a:ext>
            </a:extLst>
          </p:cNvPr>
          <p:cNvSpPr/>
          <p:nvPr userDrawn="1"/>
        </p:nvSpPr>
        <p:spPr>
          <a:xfrm rot="16200000">
            <a:off x="12051981" y="6567437"/>
            <a:ext cx="36000" cy="216000"/>
          </a:xfrm>
          <a:prstGeom prst="rect">
            <a:avLst/>
          </a:prstGeom>
          <a:gradFill>
            <a:gsLst>
              <a:gs pos="0">
                <a:srgbClr val="9659F4"/>
              </a:gs>
              <a:gs pos="100000">
                <a:srgbClr val="5CCFF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749893B-BECE-474E-BCB7-42FA47AC41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0"/>
            <a:ext cx="11160126" cy="65722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400" kern="1200" dirty="0">
                <a:solidFill>
                  <a:srgbClr val="9365F4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ru-RU" dirty="0"/>
              <a:t>НАЗВАНИЕ СЛАЙДА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E092AF3-BB51-42B7-BAEF-B78C3FAB52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84" t="-3101" r="2049" b="1410"/>
          <a:stretch/>
        </p:blipFill>
        <p:spPr>
          <a:xfrm>
            <a:off x="279028" y="-31801"/>
            <a:ext cx="233229" cy="689026"/>
          </a:xfrm>
          <a:prstGeom prst="rect">
            <a:avLst/>
          </a:prstGeom>
        </p:spPr>
      </p:pic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8457FE89-15DA-481B-B1F5-E7077353D439}"/>
              </a:ext>
            </a:extLst>
          </p:cNvPr>
          <p:cNvGrpSpPr/>
          <p:nvPr userDrawn="1"/>
        </p:nvGrpSpPr>
        <p:grpSpPr>
          <a:xfrm>
            <a:off x="-133724" y="5676415"/>
            <a:ext cx="728489" cy="1379819"/>
            <a:chOff x="-133724" y="5676415"/>
            <a:chExt cx="728489" cy="1379819"/>
          </a:xfrm>
        </p:grpSpPr>
        <p:cxnSp>
          <p:nvCxnSpPr>
            <p:cNvPr id="7" name="Прямая соединительная линия 6">
              <a:extLst>
                <a:ext uri="{FF2B5EF4-FFF2-40B4-BE49-F238E27FC236}">
                  <a16:creationId xmlns:a16="http://schemas.microsoft.com/office/drawing/2014/main" id="{8671CC2F-A3C1-45E3-98EF-FE628FB9D1D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80933" y="6516234"/>
              <a:ext cx="0" cy="540000"/>
            </a:xfrm>
            <a:prstGeom prst="line">
              <a:avLst/>
            </a:prstGeom>
            <a:ln w="19050">
              <a:solidFill>
                <a:srgbClr val="9365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Группа 7">
              <a:extLst>
                <a:ext uri="{FF2B5EF4-FFF2-40B4-BE49-F238E27FC236}">
                  <a16:creationId xmlns:a16="http://schemas.microsoft.com/office/drawing/2014/main" id="{94A002B9-F9F7-48B4-92E4-5094B6A28E5C}"/>
                </a:ext>
              </a:extLst>
            </p:cNvPr>
            <p:cNvGrpSpPr/>
            <p:nvPr userDrawn="1"/>
          </p:nvGrpSpPr>
          <p:grpSpPr>
            <a:xfrm>
              <a:off x="-133724" y="5676415"/>
              <a:ext cx="728489" cy="949704"/>
              <a:chOff x="-133724" y="5676415"/>
              <a:chExt cx="728489" cy="949704"/>
            </a:xfrm>
          </p:grpSpPr>
          <p:cxnSp>
            <p:nvCxnSpPr>
              <p:cNvPr id="9" name="Прямая соединительная линия 8">
                <a:extLst>
                  <a:ext uri="{FF2B5EF4-FFF2-40B4-BE49-F238E27FC236}">
                    <a16:creationId xmlns:a16="http://schemas.microsoft.com/office/drawing/2014/main" id="{69D2983A-9F60-4107-90F7-30087C0664B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279028" y="6220538"/>
                <a:ext cx="286523" cy="302314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>
                <a:extLst>
                  <a:ext uri="{FF2B5EF4-FFF2-40B4-BE49-F238E27FC236}">
                    <a16:creationId xmlns:a16="http://schemas.microsoft.com/office/drawing/2014/main" id="{76C6C57A-6F10-4482-A35C-1C3B92CBE6E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 flipH="1">
                <a:off x="-133724" y="6106643"/>
                <a:ext cx="508325" cy="519476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>
                <a:extLst>
                  <a:ext uri="{FF2B5EF4-FFF2-40B4-BE49-F238E27FC236}">
                    <a16:creationId xmlns:a16="http://schemas.microsoft.com/office/drawing/2014/main" id="{89FE7250-4135-4ABB-B412-7107DB61137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>
                <a:off x="370920" y="5902982"/>
                <a:ext cx="0" cy="214290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>
                <a:extLst>
                  <a:ext uri="{FF2B5EF4-FFF2-40B4-BE49-F238E27FC236}">
                    <a16:creationId xmlns:a16="http://schemas.microsoft.com/office/drawing/2014/main" id="{1EA11EF7-5FA3-4104-AB04-01C3E994CBB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 flipH="1">
                <a:off x="367238" y="5706939"/>
                <a:ext cx="203405" cy="203661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Овал 12">
                <a:extLst>
                  <a:ext uri="{FF2B5EF4-FFF2-40B4-BE49-F238E27FC236}">
                    <a16:creationId xmlns:a16="http://schemas.microsoft.com/office/drawing/2014/main" id="{84B93AD3-AE2A-4A3C-A4DF-CADCE7F3184E}"/>
                  </a:ext>
                </a:extLst>
              </p:cNvPr>
              <p:cNvSpPr/>
              <p:nvPr userDrawn="1"/>
            </p:nvSpPr>
            <p:spPr>
              <a:xfrm rot="10800000">
                <a:off x="516819" y="5676415"/>
                <a:ext cx="77946" cy="77946"/>
              </a:xfrm>
              <a:prstGeom prst="ellipse">
                <a:avLst/>
              </a:prstGeom>
              <a:solidFill>
                <a:srgbClr val="9365F4"/>
              </a:solidFill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Овал 13">
                <a:extLst>
                  <a:ext uri="{FF2B5EF4-FFF2-40B4-BE49-F238E27FC236}">
                    <a16:creationId xmlns:a16="http://schemas.microsoft.com/office/drawing/2014/main" id="{5E5868F9-BBCC-4F7B-BCEE-3ED19CA04BFD}"/>
                  </a:ext>
                </a:extLst>
              </p:cNvPr>
              <p:cNvSpPr/>
              <p:nvPr userDrawn="1"/>
            </p:nvSpPr>
            <p:spPr>
              <a:xfrm>
                <a:off x="516819" y="6181565"/>
                <a:ext cx="77946" cy="77946"/>
              </a:xfrm>
              <a:prstGeom prst="ellipse">
                <a:avLst/>
              </a:prstGeom>
              <a:solidFill>
                <a:srgbClr val="9365F4"/>
              </a:solidFill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17" name="Номер слайда 5">
            <a:extLst>
              <a:ext uri="{FF2B5EF4-FFF2-40B4-BE49-F238E27FC236}">
                <a16:creationId xmlns:a16="http://schemas.microsoft.com/office/drawing/2014/main" id="{D00C92E7-140B-4F40-8259-91088DA1E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5259" y="6492875"/>
            <a:ext cx="352739" cy="365125"/>
          </a:xfrm>
          <a:prstGeom prst="rect">
            <a:avLst/>
          </a:prstGeom>
        </p:spPr>
        <p:txBody>
          <a:bodyPr/>
          <a:lstStyle>
            <a:lvl1pPr algn="ctr">
              <a:defRPr lang="ru-RU" sz="1400" kern="1200" smtClean="0">
                <a:solidFill>
                  <a:srgbClr val="34179D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#</a:t>
            </a:r>
            <a:endParaRPr lang="ru-RU" dirty="0"/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DDE3F0C9-C646-4B73-8D7D-640667555B16}"/>
              </a:ext>
            </a:extLst>
          </p:cNvPr>
          <p:cNvGrpSpPr/>
          <p:nvPr userDrawn="1"/>
        </p:nvGrpSpPr>
        <p:grpSpPr>
          <a:xfrm rot="10800000">
            <a:off x="11229511" y="-477982"/>
            <a:ext cx="728489" cy="1379819"/>
            <a:chOff x="-133724" y="5676415"/>
            <a:chExt cx="728489" cy="1379819"/>
          </a:xfrm>
        </p:grpSpPr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id="{4F6371AC-823F-4927-96C6-BE92DFE50A3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80933" y="6516234"/>
              <a:ext cx="0" cy="540000"/>
            </a:xfrm>
            <a:prstGeom prst="line">
              <a:avLst/>
            </a:prstGeom>
            <a:ln w="19050">
              <a:solidFill>
                <a:srgbClr val="9365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Группа 19">
              <a:extLst>
                <a:ext uri="{FF2B5EF4-FFF2-40B4-BE49-F238E27FC236}">
                  <a16:creationId xmlns:a16="http://schemas.microsoft.com/office/drawing/2014/main" id="{329EC320-7DC8-489A-877A-DD0BE6E34EDC}"/>
                </a:ext>
              </a:extLst>
            </p:cNvPr>
            <p:cNvGrpSpPr/>
            <p:nvPr userDrawn="1"/>
          </p:nvGrpSpPr>
          <p:grpSpPr>
            <a:xfrm>
              <a:off x="-133724" y="5676415"/>
              <a:ext cx="728489" cy="949704"/>
              <a:chOff x="-133724" y="5676415"/>
              <a:chExt cx="728489" cy="949704"/>
            </a:xfrm>
          </p:grpSpPr>
          <p:cxnSp>
            <p:nvCxnSpPr>
              <p:cNvPr id="21" name="Прямая соединительная линия 20">
                <a:extLst>
                  <a:ext uri="{FF2B5EF4-FFF2-40B4-BE49-F238E27FC236}">
                    <a16:creationId xmlns:a16="http://schemas.microsoft.com/office/drawing/2014/main" id="{56AE43A5-DC7A-493E-B30C-E824C33700A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279028" y="6220538"/>
                <a:ext cx="286523" cy="302314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>
                <a:extLst>
                  <a:ext uri="{FF2B5EF4-FFF2-40B4-BE49-F238E27FC236}">
                    <a16:creationId xmlns:a16="http://schemas.microsoft.com/office/drawing/2014/main" id="{06D0A9E1-62D7-4D46-9F94-F079D86D40A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 flipH="1">
                <a:off x="-133724" y="6106643"/>
                <a:ext cx="508325" cy="519476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>
                <a:extLst>
                  <a:ext uri="{FF2B5EF4-FFF2-40B4-BE49-F238E27FC236}">
                    <a16:creationId xmlns:a16="http://schemas.microsoft.com/office/drawing/2014/main" id="{1A59A3F1-ACDD-436C-9A66-585D4FE66BA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>
                <a:off x="370920" y="5902982"/>
                <a:ext cx="0" cy="214290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>
                <a:extLst>
                  <a:ext uri="{FF2B5EF4-FFF2-40B4-BE49-F238E27FC236}">
                    <a16:creationId xmlns:a16="http://schemas.microsoft.com/office/drawing/2014/main" id="{151C9B53-4405-4F06-9F99-3947E2B5F83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 flipH="1">
                <a:off x="367238" y="5706939"/>
                <a:ext cx="203405" cy="203661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Овал 24">
                <a:extLst>
                  <a:ext uri="{FF2B5EF4-FFF2-40B4-BE49-F238E27FC236}">
                    <a16:creationId xmlns:a16="http://schemas.microsoft.com/office/drawing/2014/main" id="{00475EAE-E7EB-4831-97FB-B2A47CF5C65A}"/>
                  </a:ext>
                </a:extLst>
              </p:cNvPr>
              <p:cNvSpPr/>
              <p:nvPr userDrawn="1"/>
            </p:nvSpPr>
            <p:spPr>
              <a:xfrm rot="10800000">
                <a:off x="516819" y="5676415"/>
                <a:ext cx="77946" cy="77946"/>
              </a:xfrm>
              <a:prstGeom prst="ellipse">
                <a:avLst/>
              </a:prstGeom>
              <a:solidFill>
                <a:srgbClr val="9365F4"/>
              </a:solidFill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Овал 25">
                <a:extLst>
                  <a:ext uri="{FF2B5EF4-FFF2-40B4-BE49-F238E27FC236}">
                    <a16:creationId xmlns:a16="http://schemas.microsoft.com/office/drawing/2014/main" id="{43356AC7-E6F0-463E-80B7-CD96017BF873}"/>
                  </a:ext>
                </a:extLst>
              </p:cNvPr>
              <p:cNvSpPr/>
              <p:nvPr userDrawn="1"/>
            </p:nvSpPr>
            <p:spPr>
              <a:xfrm>
                <a:off x="516819" y="6181565"/>
                <a:ext cx="77946" cy="77946"/>
              </a:xfrm>
              <a:prstGeom prst="ellipse">
                <a:avLst/>
              </a:prstGeom>
              <a:solidFill>
                <a:srgbClr val="9365F4"/>
              </a:solidFill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0F36E92-E2C2-4B6A-9384-5944C15ED864}"/>
              </a:ext>
            </a:extLst>
          </p:cNvPr>
          <p:cNvSpPr/>
          <p:nvPr userDrawn="1"/>
        </p:nvSpPr>
        <p:spPr>
          <a:xfrm rot="16200000">
            <a:off x="11477835" y="6567437"/>
            <a:ext cx="36000" cy="216000"/>
          </a:xfrm>
          <a:prstGeom prst="rect">
            <a:avLst/>
          </a:prstGeom>
          <a:gradFill>
            <a:gsLst>
              <a:gs pos="0">
                <a:srgbClr val="9659F4"/>
              </a:gs>
              <a:gs pos="100000">
                <a:srgbClr val="5CCFF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3" name="Прямоугольник: скругленные углы 32">
            <a:extLst>
              <a:ext uri="{FF2B5EF4-FFF2-40B4-BE49-F238E27FC236}">
                <a16:creationId xmlns:a16="http://schemas.microsoft.com/office/drawing/2014/main" id="{6F59371D-5CF5-4282-8F43-05DE91BC479E}"/>
              </a:ext>
            </a:extLst>
          </p:cNvPr>
          <p:cNvSpPr/>
          <p:nvPr userDrawn="1"/>
        </p:nvSpPr>
        <p:spPr>
          <a:xfrm>
            <a:off x="-1200891" y="630055"/>
            <a:ext cx="504000" cy="504000"/>
          </a:xfrm>
          <a:prstGeom prst="roundRect">
            <a:avLst/>
          </a:prstGeom>
          <a:gradFill>
            <a:gsLst>
              <a:gs pos="0">
                <a:srgbClr val="9659F4"/>
              </a:gs>
              <a:gs pos="100000">
                <a:srgbClr val="5CCFF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4" name="Прямоугольник: скругленные углы 33">
            <a:extLst>
              <a:ext uri="{FF2B5EF4-FFF2-40B4-BE49-F238E27FC236}">
                <a16:creationId xmlns:a16="http://schemas.microsoft.com/office/drawing/2014/main" id="{C7AA0B8D-1844-4E5B-A252-0220FEE9BFB8}"/>
              </a:ext>
            </a:extLst>
          </p:cNvPr>
          <p:cNvSpPr/>
          <p:nvPr userDrawn="1"/>
        </p:nvSpPr>
        <p:spPr>
          <a:xfrm>
            <a:off x="-1200891" y="3876923"/>
            <a:ext cx="504000" cy="504000"/>
          </a:xfrm>
          <a:prstGeom prst="roundRect">
            <a:avLst/>
          </a:prstGeom>
          <a:solidFill>
            <a:srgbClr val="712FA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5" name="Прямоугольник: скругленные углы 34">
            <a:extLst>
              <a:ext uri="{FF2B5EF4-FFF2-40B4-BE49-F238E27FC236}">
                <a16:creationId xmlns:a16="http://schemas.microsoft.com/office/drawing/2014/main" id="{4F0BB490-D9D7-43B0-AD60-C19AD9CEE373}"/>
              </a:ext>
            </a:extLst>
          </p:cNvPr>
          <p:cNvSpPr/>
          <p:nvPr userDrawn="1"/>
        </p:nvSpPr>
        <p:spPr>
          <a:xfrm>
            <a:off x="-1200891" y="1441772"/>
            <a:ext cx="504000" cy="504000"/>
          </a:xfrm>
          <a:prstGeom prst="roundRect">
            <a:avLst/>
          </a:prstGeom>
          <a:solidFill>
            <a:srgbClr val="6EBAF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6" name="Прямоугольник: скругленные углы 35">
            <a:extLst>
              <a:ext uri="{FF2B5EF4-FFF2-40B4-BE49-F238E27FC236}">
                <a16:creationId xmlns:a16="http://schemas.microsoft.com/office/drawing/2014/main" id="{76E271CE-3C33-4477-A053-80C1C98F5CDE}"/>
              </a:ext>
            </a:extLst>
          </p:cNvPr>
          <p:cNvSpPr/>
          <p:nvPr userDrawn="1"/>
        </p:nvSpPr>
        <p:spPr>
          <a:xfrm>
            <a:off x="-1200891" y="2253489"/>
            <a:ext cx="504000" cy="504000"/>
          </a:xfrm>
          <a:prstGeom prst="roundRect">
            <a:avLst/>
          </a:prstGeom>
          <a:solidFill>
            <a:srgbClr val="9365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7" name="Прямоугольник: скругленные углы 36">
            <a:extLst>
              <a:ext uri="{FF2B5EF4-FFF2-40B4-BE49-F238E27FC236}">
                <a16:creationId xmlns:a16="http://schemas.microsoft.com/office/drawing/2014/main" id="{12439FFB-BFB4-436C-8971-5DD7B382A998}"/>
              </a:ext>
            </a:extLst>
          </p:cNvPr>
          <p:cNvSpPr/>
          <p:nvPr userDrawn="1"/>
        </p:nvSpPr>
        <p:spPr>
          <a:xfrm>
            <a:off x="-1200891" y="3065206"/>
            <a:ext cx="504000" cy="504000"/>
          </a:xfrm>
          <a:prstGeom prst="roundRect">
            <a:avLst/>
          </a:prstGeom>
          <a:solidFill>
            <a:srgbClr val="5512A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8" name="Прямоугольник: скругленные углы 37">
            <a:extLst>
              <a:ext uri="{FF2B5EF4-FFF2-40B4-BE49-F238E27FC236}">
                <a16:creationId xmlns:a16="http://schemas.microsoft.com/office/drawing/2014/main" id="{0A059DBD-E3E8-4D24-8253-9AE0832469EE}"/>
              </a:ext>
            </a:extLst>
          </p:cNvPr>
          <p:cNvSpPr/>
          <p:nvPr userDrawn="1"/>
        </p:nvSpPr>
        <p:spPr>
          <a:xfrm>
            <a:off x="-1200891" y="4688639"/>
            <a:ext cx="504000" cy="504000"/>
          </a:xfrm>
          <a:prstGeom prst="roundRect">
            <a:avLst/>
          </a:prstGeom>
          <a:solidFill>
            <a:srgbClr val="E3F39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51235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325" userDrawn="1">
          <p15:clr>
            <a:srgbClr val="FBAE40"/>
          </p15:clr>
        </p15:guide>
        <p15:guide id="4" pos="7355" userDrawn="1">
          <p15:clr>
            <a:srgbClr val="FBAE40"/>
          </p15:clr>
        </p15:guide>
        <p15:guide id="5" orient="horz" pos="414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7" orient="horz" pos="686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D1515CD-533B-4908-830A-05E27B6FE63F}"/>
              </a:ext>
            </a:extLst>
          </p:cNvPr>
          <p:cNvSpPr/>
          <p:nvPr userDrawn="1"/>
        </p:nvSpPr>
        <p:spPr>
          <a:xfrm rot="16200000">
            <a:off x="12051981" y="6567437"/>
            <a:ext cx="36000" cy="216000"/>
          </a:xfrm>
          <a:prstGeom prst="rect">
            <a:avLst/>
          </a:prstGeom>
          <a:gradFill>
            <a:gsLst>
              <a:gs pos="0">
                <a:srgbClr val="9659F4"/>
              </a:gs>
              <a:gs pos="100000">
                <a:srgbClr val="5CCFF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749893B-BECE-474E-BCB7-42FA47AC41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0"/>
            <a:ext cx="11160126" cy="65722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400" kern="1200" dirty="0">
                <a:solidFill>
                  <a:srgbClr val="9365F4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ru-RU" dirty="0"/>
              <a:t>НАЗВАНИЕ СЛАЙДА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E092AF3-BB51-42B7-BAEF-B78C3FAB52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84" t="-3101" r="2049" b="1410"/>
          <a:stretch/>
        </p:blipFill>
        <p:spPr>
          <a:xfrm>
            <a:off x="279028" y="-31801"/>
            <a:ext cx="233229" cy="689026"/>
          </a:xfrm>
          <a:prstGeom prst="rect">
            <a:avLst/>
          </a:prstGeom>
        </p:spPr>
      </p:pic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8457FE89-15DA-481B-B1F5-E7077353D439}"/>
              </a:ext>
            </a:extLst>
          </p:cNvPr>
          <p:cNvGrpSpPr/>
          <p:nvPr userDrawn="1"/>
        </p:nvGrpSpPr>
        <p:grpSpPr>
          <a:xfrm>
            <a:off x="-133724" y="5676415"/>
            <a:ext cx="728489" cy="1379819"/>
            <a:chOff x="-133724" y="5676415"/>
            <a:chExt cx="728489" cy="1379819"/>
          </a:xfrm>
        </p:grpSpPr>
        <p:cxnSp>
          <p:nvCxnSpPr>
            <p:cNvPr id="7" name="Прямая соединительная линия 6">
              <a:extLst>
                <a:ext uri="{FF2B5EF4-FFF2-40B4-BE49-F238E27FC236}">
                  <a16:creationId xmlns:a16="http://schemas.microsoft.com/office/drawing/2014/main" id="{8671CC2F-A3C1-45E3-98EF-FE628FB9D1D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80933" y="6516234"/>
              <a:ext cx="0" cy="540000"/>
            </a:xfrm>
            <a:prstGeom prst="line">
              <a:avLst/>
            </a:prstGeom>
            <a:ln w="19050">
              <a:solidFill>
                <a:srgbClr val="9365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Группа 7">
              <a:extLst>
                <a:ext uri="{FF2B5EF4-FFF2-40B4-BE49-F238E27FC236}">
                  <a16:creationId xmlns:a16="http://schemas.microsoft.com/office/drawing/2014/main" id="{94A002B9-F9F7-48B4-92E4-5094B6A28E5C}"/>
                </a:ext>
              </a:extLst>
            </p:cNvPr>
            <p:cNvGrpSpPr/>
            <p:nvPr userDrawn="1"/>
          </p:nvGrpSpPr>
          <p:grpSpPr>
            <a:xfrm>
              <a:off x="-133724" y="5676415"/>
              <a:ext cx="728489" cy="949704"/>
              <a:chOff x="-133724" y="5676415"/>
              <a:chExt cx="728489" cy="949704"/>
            </a:xfrm>
          </p:grpSpPr>
          <p:cxnSp>
            <p:nvCxnSpPr>
              <p:cNvPr id="9" name="Прямая соединительная линия 8">
                <a:extLst>
                  <a:ext uri="{FF2B5EF4-FFF2-40B4-BE49-F238E27FC236}">
                    <a16:creationId xmlns:a16="http://schemas.microsoft.com/office/drawing/2014/main" id="{69D2983A-9F60-4107-90F7-30087C0664B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279028" y="6220538"/>
                <a:ext cx="286523" cy="302314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>
                <a:extLst>
                  <a:ext uri="{FF2B5EF4-FFF2-40B4-BE49-F238E27FC236}">
                    <a16:creationId xmlns:a16="http://schemas.microsoft.com/office/drawing/2014/main" id="{76C6C57A-6F10-4482-A35C-1C3B92CBE6E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 flipH="1">
                <a:off x="-133724" y="6106643"/>
                <a:ext cx="508325" cy="519476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>
                <a:extLst>
                  <a:ext uri="{FF2B5EF4-FFF2-40B4-BE49-F238E27FC236}">
                    <a16:creationId xmlns:a16="http://schemas.microsoft.com/office/drawing/2014/main" id="{89FE7250-4135-4ABB-B412-7107DB61137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>
                <a:off x="370920" y="5902982"/>
                <a:ext cx="0" cy="214290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>
                <a:extLst>
                  <a:ext uri="{FF2B5EF4-FFF2-40B4-BE49-F238E27FC236}">
                    <a16:creationId xmlns:a16="http://schemas.microsoft.com/office/drawing/2014/main" id="{1EA11EF7-5FA3-4104-AB04-01C3E994CBB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 flipH="1">
                <a:off x="367238" y="5706939"/>
                <a:ext cx="203405" cy="203661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Овал 12">
                <a:extLst>
                  <a:ext uri="{FF2B5EF4-FFF2-40B4-BE49-F238E27FC236}">
                    <a16:creationId xmlns:a16="http://schemas.microsoft.com/office/drawing/2014/main" id="{84B93AD3-AE2A-4A3C-A4DF-CADCE7F3184E}"/>
                  </a:ext>
                </a:extLst>
              </p:cNvPr>
              <p:cNvSpPr/>
              <p:nvPr userDrawn="1"/>
            </p:nvSpPr>
            <p:spPr>
              <a:xfrm rot="10800000">
                <a:off x="516819" y="5676415"/>
                <a:ext cx="77946" cy="77946"/>
              </a:xfrm>
              <a:prstGeom prst="ellipse">
                <a:avLst/>
              </a:prstGeom>
              <a:solidFill>
                <a:srgbClr val="9365F4"/>
              </a:solidFill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Овал 13">
                <a:extLst>
                  <a:ext uri="{FF2B5EF4-FFF2-40B4-BE49-F238E27FC236}">
                    <a16:creationId xmlns:a16="http://schemas.microsoft.com/office/drawing/2014/main" id="{5E5868F9-BBCC-4F7B-BCEE-3ED19CA04BFD}"/>
                  </a:ext>
                </a:extLst>
              </p:cNvPr>
              <p:cNvSpPr/>
              <p:nvPr userDrawn="1"/>
            </p:nvSpPr>
            <p:spPr>
              <a:xfrm>
                <a:off x="516819" y="6181565"/>
                <a:ext cx="77946" cy="77946"/>
              </a:xfrm>
              <a:prstGeom prst="ellipse">
                <a:avLst/>
              </a:prstGeom>
              <a:solidFill>
                <a:srgbClr val="9365F4"/>
              </a:solidFill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17" name="Номер слайда 5">
            <a:extLst>
              <a:ext uri="{FF2B5EF4-FFF2-40B4-BE49-F238E27FC236}">
                <a16:creationId xmlns:a16="http://schemas.microsoft.com/office/drawing/2014/main" id="{D00C92E7-140B-4F40-8259-91088DA1E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5259" y="6492875"/>
            <a:ext cx="352739" cy="365125"/>
          </a:xfrm>
          <a:prstGeom prst="rect">
            <a:avLst/>
          </a:prstGeom>
        </p:spPr>
        <p:txBody>
          <a:bodyPr/>
          <a:lstStyle>
            <a:lvl1pPr algn="ctr">
              <a:defRPr lang="ru-RU" sz="1400" kern="1200" smtClean="0">
                <a:solidFill>
                  <a:srgbClr val="34179D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#</a:t>
            </a:r>
            <a:endParaRPr lang="ru-RU" dirty="0"/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DDE3F0C9-C646-4B73-8D7D-640667555B16}"/>
              </a:ext>
            </a:extLst>
          </p:cNvPr>
          <p:cNvGrpSpPr/>
          <p:nvPr userDrawn="1"/>
        </p:nvGrpSpPr>
        <p:grpSpPr>
          <a:xfrm rot="10800000">
            <a:off x="11229511" y="-477982"/>
            <a:ext cx="728489" cy="1379819"/>
            <a:chOff x="-133724" y="5676415"/>
            <a:chExt cx="728489" cy="1379819"/>
          </a:xfrm>
        </p:grpSpPr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id="{4F6371AC-823F-4927-96C6-BE92DFE50A3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80933" y="6516234"/>
              <a:ext cx="0" cy="540000"/>
            </a:xfrm>
            <a:prstGeom prst="line">
              <a:avLst/>
            </a:prstGeom>
            <a:ln w="19050">
              <a:solidFill>
                <a:srgbClr val="9365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Группа 19">
              <a:extLst>
                <a:ext uri="{FF2B5EF4-FFF2-40B4-BE49-F238E27FC236}">
                  <a16:creationId xmlns:a16="http://schemas.microsoft.com/office/drawing/2014/main" id="{329EC320-7DC8-489A-877A-DD0BE6E34EDC}"/>
                </a:ext>
              </a:extLst>
            </p:cNvPr>
            <p:cNvGrpSpPr/>
            <p:nvPr userDrawn="1"/>
          </p:nvGrpSpPr>
          <p:grpSpPr>
            <a:xfrm>
              <a:off x="-133724" y="5676415"/>
              <a:ext cx="728489" cy="949704"/>
              <a:chOff x="-133724" y="5676415"/>
              <a:chExt cx="728489" cy="949704"/>
            </a:xfrm>
          </p:grpSpPr>
          <p:cxnSp>
            <p:nvCxnSpPr>
              <p:cNvPr id="21" name="Прямая соединительная линия 20">
                <a:extLst>
                  <a:ext uri="{FF2B5EF4-FFF2-40B4-BE49-F238E27FC236}">
                    <a16:creationId xmlns:a16="http://schemas.microsoft.com/office/drawing/2014/main" id="{56AE43A5-DC7A-493E-B30C-E824C33700A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279028" y="6220538"/>
                <a:ext cx="286523" cy="302314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>
                <a:extLst>
                  <a:ext uri="{FF2B5EF4-FFF2-40B4-BE49-F238E27FC236}">
                    <a16:creationId xmlns:a16="http://schemas.microsoft.com/office/drawing/2014/main" id="{06D0A9E1-62D7-4D46-9F94-F079D86D40A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 flipH="1">
                <a:off x="-133724" y="6106643"/>
                <a:ext cx="508325" cy="519476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>
                <a:extLst>
                  <a:ext uri="{FF2B5EF4-FFF2-40B4-BE49-F238E27FC236}">
                    <a16:creationId xmlns:a16="http://schemas.microsoft.com/office/drawing/2014/main" id="{1A59A3F1-ACDD-436C-9A66-585D4FE66BA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>
                <a:off x="370920" y="5902982"/>
                <a:ext cx="0" cy="214290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>
                <a:extLst>
                  <a:ext uri="{FF2B5EF4-FFF2-40B4-BE49-F238E27FC236}">
                    <a16:creationId xmlns:a16="http://schemas.microsoft.com/office/drawing/2014/main" id="{151C9B53-4405-4F06-9F99-3947E2B5F83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 flipH="1">
                <a:off x="367238" y="5706939"/>
                <a:ext cx="203405" cy="203661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Овал 24">
                <a:extLst>
                  <a:ext uri="{FF2B5EF4-FFF2-40B4-BE49-F238E27FC236}">
                    <a16:creationId xmlns:a16="http://schemas.microsoft.com/office/drawing/2014/main" id="{00475EAE-E7EB-4831-97FB-B2A47CF5C65A}"/>
                  </a:ext>
                </a:extLst>
              </p:cNvPr>
              <p:cNvSpPr/>
              <p:nvPr userDrawn="1"/>
            </p:nvSpPr>
            <p:spPr>
              <a:xfrm rot="10800000">
                <a:off x="516819" y="5676415"/>
                <a:ext cx="77946" cy="77946"/>
              </a:xfrm>
              <a:prstGeom prst="ellipse">
                <a:avLst/>
              </a:prstGeom>
              <a:solidFill>
                <a:srgbClr val="9365F4"/>
              </a:solidFill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Овал 25">
                <a:extLst>
                  <a:ext uri="{FF2B5EF4-FFF2-40B4-BE49-F238E27FC236}">
                    <a16:creationId xmlns:a16="http://schemas.microsoft.com/office/drawing/2014/main" id="{43356AC7-E6F0-463E-80B7-CD96017BF873}"/>
                  </a:ext>
                </a:extLst>
              </p:cNvPr>
              <p:cNvSpPr/>
              <p:nvPr userDrawn="1"/>
            </p:nvSpPr>
            <p:spPr>
              <a:xfrm>
                <a:off x="516819" y="6181565"/>
                <a:ext cx="77946" cy="77946"/>
              </a:xfrm>
              <a:prstGeom prst="ellipse">
                <a:avLst/>
              </a:prstGeom>
              <a:solidFill>
                <a:srgbClr val="9365F4"/>
              </a:solidFill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0F36E92-E2C2-4B6A-9384-5944C15ED864}"/>
              </a:ext>
            </a:extLst>
          </p:cNvPr>
          <p:cNvSpPr/>
          <p:nvPr userDrawn="1"/>
        </p:nvSpPr>
        <p:spPr>
          <a:xfrm rot="16200000">
            <a:off x="11477835" y="6567437"/>
            <a:ext cx="36000" cy="216000"/>
          </a:xfrm>
          <a:prstGeom prst="rect">
            <a:avLst/>
          </a:prstGeom>
          <a:gradFill>
            <a:gsLst>
              <a:gs pos="0">
                <a:srgbClr val="9659F4"/>
              </a:gs>
              <a:gs pos="100000">
                <a:srgbClr val="5CCFF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5" name="Прямоугольник: скругленные углы 34">
            <a:extLst>
              <a:ext uri="{FF2B5EF4-FFF2-40B4-BE49-F238E27FC236}">
                <a16:creationId xmlns:a16="http://schemas.microsoft.com/office/drawing/2014/main" id="{067CFCDB-321E-4562-A019-EB818402BE26}"/>
              </a:ext>
            </a:extLst>
          </p:cNvPr>
          <p:cNvSpPr/>
          <p:nvPr userDrawn="1"/>
        </p:nvSpPr>
        <p:spPr>
          <a:xfrm>
            <a:off x="-1200891" y="630055"/>
            <a:ext cx="504000" cy="504000"/>
          </a:xfrm>
          <a:prstGeom prst="roundRect">
            <a:avLst/>
          </a:prstGeom>
          <a:gradFill>
            <a:gsLst>
              <a:gs pos="0">
                <a:srgbClr val="9659F4"/>
              </a:gs>
              <a:gs pos="100000">
                <a:srgbClr val="5CCFF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6" name="Прямоугольник: скругленные углы 35">
            <a:extLst>
              <a:ext uri="{FF2B5EF4-FFF2-40B4-BE49-F238E27FC236}">
                <a16:creationId xmlns:a16="http://schemas.microsoft.com/office/drawing/2014/main" id="{172C028A-EBBB-4A50-BBAA-B74AE27956F3}"/>
              </a:ext>
            </a:extLst>
          </p:cNvPr>
          <p:cNvSpPr/>
          <p:nvPr userDrawn="1"/>
        </p:nvSpPr>
        <p:spPr>
          <a:xfrm>
            <a:off x="-1200891" y="3876923"/>
            <a:ext cx="504000" cy="504000"/>
          </a:xfrm>
          <a:prstGeom prst="roundRect">
            <a:avLst/>
          </a:prstGeom>
          <a:solidFill>
            <a:srgbClr val="712FA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7" name="Прямоугольник: скругленные углы 36">
            <a:extLst>
              <a:ext uri="{FF2B5EF4-FFF2-40B4-BE49-F238E27FC236}">
                <a16:creationId xmlns:a16="http://schemas.microsoft.com/office/drawing/2014/main" id="{693FACF7-E536-48E5-BC5F-D3AC7EE3983B}"/>
              </a:ext>
            </a:extLst>
          </p:cNvPr>
          <p:cNvSpPr/>
          <p:nvPr userDrawn="1"/>
        </p:nvSpPr>
        <p:spPr>
          <a:xfrm>
            <a:off x="-1200891" y="1441772"/>
            <a:ext cx="504000" cy="504000"/>
          </a:xfrm>
          <a:prstGeom prst="roundRect">
            <a:avLst/>
          </a:prstGeom>
          <a:solidFill>
            <a:srgbClr val="6EBAF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8" name="Прямоугольник: скругленные углы 37">
            <a:extLst>
              <a:ext uri="{FF2B5EF4-FFF2-40B4-BE49-F238E27FC236}">
                <a16:creationId xmlns:a16="http://schemas.microsoft.com/office/drawing/2014/main" id="{131BF911-0065-472E-BBA2-8B9CFA703BB6}"/>
              </a:ext>
            </a:extLst>
          </p:cNvPr>
          <p:cNvSpPr/>
          <p:nvPr userDrawn="1"/>
        </p:nvSpPr>
        <p:spPr>
          <a:xfrm>
            <a:off x="-1200891" y="2253489"/>
            <a:ext cx="504000" cy="504000"/>
          </a:xfrm>
          <a:prstGeom prst="roundRect">
            <a:avLst/>
          </a:prstGeom>
          <a:solidFill>
            <a:srgbClr val="9365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9" name="Прямоугольник: скругленные углы 38">
            <a:extLst>
              <a:ext uri="{FF2B5EF4-FFF2-40B4-BE49-F238E27FC236}">
                <a16:creationId xmlns:a16="http://schemas.microsoft.com/office/drawing/2014/main" id="{D9BB9CE6-44C1-4D17-9466-D7D62693306A}"/>
              </a:ext>
            </a:extLst>
          </p:cNvPr>
          <p:cNvSpPr/>
          <p:nvPr userDrawn="1"/>
        </p:nvSpPr>
        <p:spPr>
          <a:xfrm>
            <a:off x="-1200891" y="3065206"/>
            <a:ext cx="504000" cy="504000"/>
          </a:xfrm>
          <a:prstGeom prst="roundRect">
            <a:avLst/>
          </a:prstGeom>
          <a:solidFill>
            <a:srgbClr val="5512A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0" name="Прямоугольник: скругленные углы 39">
            <a:extLst>
              <a:ext uri="{FF2B5EF4-FFF2-40B4-BE49-F238E27FC236}">
                <a16:creationId xmlns:a16="http://schemas.microsoft.com/office/drawing/2014/main" id="{AF8EEC55-155F-4893-AB0C-B60D5F9C76E3}"/>
              </a:ext>
            </a:extLst>
          </p:cNvPr>
          <p:cNvSpPr/>
          <p:nvPr userDrawn="1"/>
        </p:nvSpPr>
        <p:spPr>
          <a:xfrm>
            <a:off x="-1200891" y="4688639"/>
            <a:ext cx="504000" cy="504000"/>
          </a:xfrm>
          <a:prstGeom prst="roundRect">
            <a:avLst/>
          </a:prstGeom>
          <a:solidFill>
            <a:srgbClr val="E3F39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03926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325" userDrawn="1">
          <p15:clr>
            <a:srgbClr val="FBAE40"/>
          </p15:clr>
        </p15:guide>
        <p15:guide id="4" pos="7355" userDrawn="1">
          <p15:clr>
            <a:srgbClr val="FBAE40"/>
          </p15:clr>
        </p15:guide>
        <p15:guide id="5" orient="horz" pos="414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7" orient="horz" pos="686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D1515CD-533B-4908-830A-05E27B6FE63F}"/>
              </a:ext>
            </a:extLst>
          </p:cNvPr>
          <p:cNvSpPr/>
          <p:nvPr userDrawn="1"/>
        </p:nvSpPr>
        <p:spPr>
          <a:xfrm rot="16200000">
            <a:off x="12051981" y="6567437"/>
            <a:ext cx="36000" cy="216000"/>
          </a:xfrm>
          <a:prstGeom prst="rect">
            <a:avLst/>
          </a:prstGeom>
          <a:gradFill>
            <a:gsLst>
              <a:gs pos="0">
                <a:srgbClr val="9659F4"/>
              </a:gs>
              <a:gs pos="100000">
                <a:srgbClr val="5CCFF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749893B-BECE-474E-BCB7-42FA47AC41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0"/>
            <a:ext cx="11160126" cy="65722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400" kern="1200" dirty="0">
                <a:solidFill>
                  <a:srgbClr val="9365F4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ru-RU" dirty="0"/>
              <a:t>НАЗВАНИЕ СЛАЙДА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E092AF3-BB51-42B7-BAEF-B78C3FAB52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84" t="-3101" r="2049" b="1410"/>
          <a:stretch/>
        </p:blipFill>
        <p:spPr>
          <a:xfrm>
            <a:off x="279028" y="-31801"/>
            <a:ext cx="233229" cy="689026"/>
          </a:xfrm>
          <a:prstGeom prst="rect">
            <a:avLst/>
          </a:prstGeom>
        </p:spPr>
      </p:pic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8457FE89-15DA-481B-B1F5-E7077353D439}"/>
              </a:ext>
            </a:extLst>
          </p:cNvPr>
          <p:cNvGrpSpPr/>
          <p:nvPr userDrawn="1"/>
        </p:nvGrpSpPr>
        <p:grpSpPr>
          <a:xfrm>
            <a:off x="-133724" y="5676415"/>
            <a:ext cx="728489" cy="1379819"/>
            <a:chOff x="-133724" y="5676415"/>
            <a:chExt cx="728489" cy="1379819"/>
          </a:xfrm>
        </p:grpSpPr>
        <p:cxnSp>
          <p:nvCxnSpPr>
            <p:cNvPr id="7" name="Прямая соединительная линия 6">
              <a:extLst>
                <a:ext uri="{FF2B5EF4-FFF2-40B4-BE49-F238E27FC236}">
                  <a16:creationId xmlns:a16="http://schemas.microsoft.com/office/drawing/2014/main" id="{8671CC2F-A3C1-45E3-98EF-FE628FB9D1D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80933" y="6516234"/>
              <a:ext cx="0" cy="540000"/>
            </a:xfrm>
            <a:prstGeom prst="line">
              <a:avLst/>
            </a:prstGeom>
            <a:ln w="19050">
              <a:solidFill>
                <a:srgbClr val="9365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Группа 7">
              <a:extLst>
                <a:ext uri="{FF2B5EF4-FFF2-40B4-BE49-F238E27FC236}">
                  <a16:creationId xmlns:a16="http://schemas.microsoft.com/office/drawing/2014/main" id="{94A002B9-F9F7-48B4-92E4-5094B6A28E5C}"/>
                </a:ext>
              </a:extLst>
            </p:cNvPr>
            <p:cNvGrpSpPr/>
            <p:nvPr userDrawn="1"/>
          </p:nvGrpSpPr>
          <p:grpSpPr>
            <a:xfrm>
              <a:off x="-133724" y="5676415"/>
              <a:ext cx="728489" cy="949704"/>
              <a:chOff x="-133724" y="5676415"/>
              <a:chExt cx="728489" cy="949704"/>
            </a:xfrm>
          </p:grpSpPr>
          <p:cxnSp>
            <p:nvCxnSpPr>
              <p:cNvPr id="9" name="Прямая соединительная линия 8">
                <a:extLst>
                  <a:ext uri="{FF2B5EF4-FFF2-40B4-BE49-F238E27FC236}">
                    <a16:creationId xmlns:a16="http://schemas.microsoft.com/office/drawing/2014/main" id="{69D2983A-9F60-4107-90F7-30087C0664B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279028" y="6220538"/>
                <a:ext cx="286523" cy="302314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>
                <a:extLst>
                  <a:ext uri="{FF2B5EF4-FFF2-40B4-BE49-F238E27FC236}">
                    <a16:creationId xmlns:a16="http://schemas.microsoft.com/office/drawing/2014/main" id="{76C6C57A-6F10-4482-A35C-1C3B92CBE6E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 flipH="1">
                <a:off x="-133724" y="6106643"/>
                <a:ext cx="508325" cy="519476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>
                <a:extLst>
                  <a:ext uri="{FF2B5EF4-FFF2-40B4-BE49-F238E27FC236}">
                    <a16:creationId xmlns:a16="http://schemas.microsoft.com/office/drawing/2014/main" id="{89FE7250-4135-4ABB-B412-7107DB61137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>
                <a:off x="370920" y="5902982"/>
                <a:ext cx="0" cy="214290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>
                <a:extLst>
                  <a:ext uri="{FF2B5EF4-FFF2-40B4-BE49-F238E27FC236}">
                    <a16:creationId xmlns:a16="http://schemas.microsoft.com/office/drawing/2014/main" id="{1EA11EF7-5FA3-4104-AB04-01C3E994CBB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 flipH="1">
                <a:off x="367238" y="5706939"/>
                <a:ext cx="203405" cy="203661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Овал 12">
                <a:extLst>
                  <a:ext uri="{FF2B5EF4-FFF2-40B4-BE49-F238E27FC236}">
                    <a16:creationId xmlns:a16="http://schemas.microsoft.com/office/drawing/2014/main" id="{84B93AD3-AE2A-4A3C-A4DF-CADCE7F3184E}"/>
                  </a:ext>
                </a:extLst>
              </p:cNvPr>
              <p:cNvSpPr/>
              <p:nvPr userDrawn="1"/>
            </p:nvSpPr>
            <p:spPr>
              <a:xfrm rot="10800000">
                <a:off x="516819" y="5676415"/>
                <a:ext cx="77946" cy="77946"/>
              </a:xfrm>
              <a:prstGeom prst="ellipse">
                <a:avLst/>
              </a:prstGeom>
              <a:solidFill>
                <a:srgbClr val="9365F4"/>
              </a:solidFill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Овал 13">
                <a:extLst>
                  <a:ext uri="{FF2B5EF4-FFF2-40B4-BE49-F238E27FC236}">
                    <a16:creationId xmlns:a16="http://schemas.microsoft.com/office/drawing/2014/main" id="{5E5868F9-BBCC-4F7B-BCEE-3ED19CA04BFD}"/>
                  </a:ext>
                </a:extLst>
              </p:cNvPr>
              <p:cNvSpPr/>
              <p:nvPr userDrawn="1"/>
            </p:nvSpPr>
            <p:spPr>
              <a:xfrm>
                <a:off x="516819" y="6181565"/>
                <a:ext cx="77946" cy="77946"/>
              </a:xfrm>
              <a:prstGeom prst="ellipse">
                <a:avLst/>
              </a:prstGeom>
              <a:solidFill>
                <a:srgbClr val="9365F4"/>
              </a:solidFill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17" name="Номер слайда 5">
            <a:extLst>
              <a:ext uri="{FF2B5EF4-FFF2-40B4-BE49-F238E27FC236}">
                <a16:creationId xmlns:a16="http://schemas.microsoft.com/office/drawing/2014/main" id="{D00C92E7-140B-4F40-8259-91088DA1E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5259" y="6492875"/>
            <a:ext cx="352739" cy="365125"/>
          </a:xfrm>
          <a:prstGeom prst="rect">
            <a:avLst/>
          </a:prstGeom>
        </p:spPr>
        <p:txBody>
          <a:bodyPr/>
          <a:lstStyle>
            <a:lvl1pPr algn="ctr">
              <a:defRPr lang="ru-RU" sz="1400" kern="1200" smtClean="0">
                <a:solidFill>
                  <a:srgbClr val="34179D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#</a:t>
            </a:r>
            <a:endParaRPr lang="ru-RU" dirty="0"/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DDE3F0C9-C646-4B73-8D7D-640667555B16}"/>
              </a:ext>
            </a:extLst>
          </p:cNvPr>
          <p:cNvGrpSpPr/>
          <p:nvPr userDrawn="1"/>
        </p:nvGrpSpPr>
        <p:grpSpPr>
          <a:xfrm rot="10800000">
            <a:off x="11229511" y="-477982"/>
            <a:ext cx="728489" cy="1379819"/>
            <a:chOff x="-133724" y="5676415"/>
            <a:chExt cx="728489" cy="1379819"/>
          </a:xfrm>
        </p:grpSpPr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id="{4F6371AC-823F-4927-96C6-BE92DFE50A3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80933" y="6516234"/>
              <a:ext cx="0" cy="540000"/>
            </a:xfrm>
            <a:prstGeom prst="line">
              <a:avLst/>
            </a:prstGeom>
            <a:ln w="19050">
              <a:solidFill>
                <a:srgbClr val="9365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Группа 19">
              <a:extLst>
                <a:ext uri="{FF2B5EF4-FFF2-40B4-BE49-F238E27FC236}">
                  <a16:creationId xmlns:a16="http://schemas.microsoft.com/office/drawing/2014/main" id="{329EC320-7DC8-489A-877A-DD0BE6E34EDC}"/>
                </a:ext>
              </a:extLst>
            </p:cNvPr>
            <p:cNvGrpSpPr/>
            <p:nvPr userDrawn="1"/>
          </p:nvGrpSpPr>
          <p:grpSpPr>
            <a:xfrm>
              <a:off x="-133724" y="5676415"/>
              <a:ext cx="728489" cy="949704"/>
              <a:chOff x="-133724" y="5676415"/>
              <a:chExt cx="728489" cy="949704"/>
            </a:xfrm>
          </p:grpSpPr>
          <p:cxnSp>
            <p:nvCxnSpPr>
              <p:cNvPr id="21" name="Прямая соединительная линия 20">
                <a:extLst>
                  <a:ext uri="{FF2B5EF4-FFF2-40B4-BE49-F238E27FC236}">
                    <a16:creationId xmlns:a16="http://schemas.microsoft.com/office/drawing/2014/main" id="{56AE43A5-DC7A-493E-B30C-E824C33700A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279028" y="6220538"/>
                <a:ext cx="286523" cy="302314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>
                <a:extLst>
                  <a:ext uri="{FF2B5EF4-FFF2-40B4-BE49-F238E27FC236}">
                    <a16:creationId xmlns:a16="http://schemas.microsoft.com/office/drawing/2014/main" id="{06D0A9E1-62D7-4D46-9F94-F079D86D40A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 flipH="1">
                <a:off x="-133724" y="6106643"/>
                <a:ext cx="508325" cy="519476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>
                <a:extLst>
                  <a:ext uri="{FF2B5EF4-FFF2-40B4-BE49-F238E27FC236}">
                    <a16:creationId xmlns:a16="http://schemas.microsoft.com/office/drawing/2014/main" id="{1A59A3F1-ACDD-436C-9A66-585D4FE66BA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>
                <a:off x="370920" y="5902982"/>
                <a:ext cx="0" cy="214290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>
                <a:extLst>
                  <a:ext uri="{FF2B5EF4-FFF2-40B4-BE49-F238E27FC236}">
                    <a16:creationId xmlns:a16="http://schemas.microsoft.com/office/drawing/2014/main" id="{151C9B53-4405-4F06-9F99-3947E2B5F83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 flipH="1">
                <a:off x="367238" y="5706939"/>
                <a:ext cx="203405" cy="203661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Овал 24">
                <a:extLst>
                  <a:ext uri="{FF2B5EF4-FFF2-40B4-BE49-F238E27FC236}">
                    <a16:creationId xmlns:a16="http://schemas.microsoft.com/office/drawing/2014/main" id="{00475EAE-E7EB-4831-97FB-B2A47CF5C65A}"/>
                  </a:ext>
                </a:extLst>
              </p:cNvPr>
              <p:cNvSpPr/>
              <p:nvPr userDrawn="1"/>
            </p:nvSpPr>
            <p:spPr>
              <a:xfrm rot="10800000">
                <a:off x="516819" y="5676415"/>
                <a:ext cx="77946" cy="77946"/>
              </a:xfrm>
              <a:prstGeom prst="ellipse">
                <a:avLst/>
              </a:prstGeom>
              <a:solidFill>
                <a:srgbClr val="9365F4"/>
              </a:solidFill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Овал 25">
                <a:extLst>
                  <a:ext uri="{FF2B5EF4-FFF2-40B4-BE49-F238E27FC236}">
                    <a16:creationId xmlns:a16="http://schemas.microsoft.com/office/drawing/2014/main" id="{43356AC7-E6F0-463E-80B7-CD96017BF873}"/>
                  </a:ext>
                </a:extLst>
              </p:cNvPr>
              <p:cNvSpPr/>
              <p:nvPr userDrawn="1"/>
            </p:nvSpPr>
            <p:spPr>
              <a:xfrm>
                <a:off x="516819" y="6181565"/>
                <a:ext cx="77946" cy="77946"/>
              </a:xfrm>
              <a:prstGeom prst="ellipse">
                <a:avLst/>
              </a:prstGeom>
              <a:solidFill>
                <a:srgbClr val="9365F4"/>
              </a:solidFill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10F36E92-E2C2-4B6A-9384-5944C15ED864}"/>
              </a:ext>
            </a:extLst>
          </p:cNvPr>
          <p:cNvSpPr/>
          <p:nvPr userDrawn="1"/>
        </p:nvSpPr>
        <p:spPr>
          <a:xfrm rot="16200000">
            <a:off x="11477835" y="6567437"/>
            <a:ext cx="36000" cy="216000"/>
          </a:xfrm>
          <a:prstGeom prst="rect">
            <a:avLst/>
          </a:prstGeom>
          <a:gradFill>
            <a:gsLst>
              <a:gs pos="0">
                <a:srgbClr val="9659F4"/>
              </a:gs>
              <a:gs pos="100000">
                <a:srgbClr val="5CCFF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8" name="Прямоугольник: скругленные углы 37">
            <a:extLst>
              <a:ext uri="{FF2B5EF4-FFF2-40B4-BE49-F238E27FC236}">
                <a16:creationId xmlns:a16="http://schemas.microsoft.com/office/drawing/2014/main" id="{47009170-D633-4829-A05F-058A78EE83F9}"/>
              </a:ext>
            </a:extLst>
          </p:cNvPr>
          <p:cNvSpPr/>
          <p:nvPr userDrawn="1"/>
        </p:nvSpPr>
        <p:spPr>
          <a:xfrm>
            <a:off x="-1200891" y="630055"/>
            <a:ext cx="504000" cy="504000"/>
          </a:xfrm>
          <a:prstGeom prst="roundRect">
            <a:avLst/>
          </a:prstGeom>
          <a:gradFill>
            <a:gsLst>
              <a:gs pos="0">
                <a:srgbClr val="9659F4"/>
              </a:gs>
              <a:gs pos="100000">
                <a:srgbClr val="5CCFF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9" name="Прямоугольник: скругленные углы 38">
            <a:extLst>
              <a:ext uri="{FF2B5EF4-FFF2-40B4-BE49-F238E27FC236}">
                <a16:creationId xmlns:a16="http://schemas.microsoft.com/office/drawing/2014/main" id="{E4E23A97-FB85-4DD8-8181-BD29E0253C0A}"/>
              </a:ext>
            </a:extLst>
          </p:cNvPr>
          <p:cNvSpPr/>
          <p:nvPr userDrawn="1"/>
        </p:nvSpPr>
        <p:spPr>
          <a:xfrm>
            <a:off x="-1200891" y="3876923"/>
            <a:ext cx="504000" cy="504000"/>
          </a:xfrm>
          <a:prstGeom prst="roundRect">
            <a:avLst/>
          </a:prstGeom>
          <a:solidFill>
            <a:srgbClr val="712FA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0" name="Прямоугольник: скругленные углы 39">
            <a:extLst>
              <a:ext uri="{FF2B5EF4-FFF2-40B4-BE49-F238E27FC236}">
                <a16:creationId xmlns:a16="http://schemas.microsoft.com/office/drawing/2014/main" id="{AE06833E-9033-420B-B9A7-7F37BD770AA6}"/>
              </a:ext>
            </a:extLst>
          </p:cNvPr>
          <p:cNvSpPr/>
          <p:nvPr userDrawn="1"/>
        </p:nvSpPr>
        <p:spPr>
          <a:xfrm>
            <a:off x="-1200891" y="1441772"/>
            <a:ext cx="504000" cy="504000"/>
          </a:xfrm>
          <a:prstGeom prst="roundRect">
            <a:avLst/>
          </a:prstGeom>
          <a:solidFill>
            <a:srgbClr val="6EBAF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1" name="Прямоугольник: скругленные углы 40">
            <a:extLst>
              <a:ext uri="{FF2B5EF4-FFF2-40B4-BE49-F238E27FC236}">
                <a16:creationId xmlns:a16="http://schemas.microsoft.com/office/drawing/2014/main" id="{4FB08A5B-4F25-43E3-86E1-1E3EEA7D7E29}"/>
              </a:ext>
            </a:extLst>
          </p:cNvPr>
          <p:cNvSpPr/>
          <p:nvPr userDrawn="1"/>
        </p:nvSpPr>
        <p:spPr>
          <a:xfrm>
            <a:off x="-1200891" y="2253489"/>
            <a:ext cx="504000" cy="504000"/>
          </a:xfrm>
          <a:prstGeom prst="roundRect">
            <a:avLst/>
          </a:prstGeom>
          <a:solidFill>
            <a:srgbClr val="9365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2" name="Прямоугольник: скругленные углы 41">
            <a:extLst>
              <a:ext uri="{FF2B5EF4-FFF2-40B4-BE49-F238E27FC236}">
                <a16:creationId xmlns:a16="http://schemas.microsoft.com/office/drawing/2014/main" id="{3AF63BD8-AA15-45E3-AA28-3A9E7925E586}"/>
              </a:ext>
            </a:extLst>
          </p:cNvPr>
          <p:cNvSpPr/>
          <p:nvPr userDrawn="1"/>
        </p:nvSpPr>
        <p:spPr>
          <a:xfrm>
            <a:off x="-1200891" y="3065206"/>
            <a:ext cx="504000" cy="504000"/>
          </a:xfrm>
          <a:prstGeom prst="roundRect">
            <a:avLst/>
          </a:prstGeom>
          <a:solidFill>
            <a:srgbClr val="5512A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3" name="Прямоугольник: скругленные углы 42">
            <a:extLst>
              <a:ext uri="{FF2B5EF4-FFF2-40B4-BE49-F238E27FC236}">
                <a16:creationId xmlns:a16="http://schemas.microsoft.com/office/drawing/2014/main" id="{DD439261-7FF8-42EE-A460-D0401BE17B45}"/>
              </a:ext>
            </a:extLst>
          </p:cNvPr>
          <p:cNvSpPr/>
          <p:nvPr userDrawn="1"/>
        </p:nvSpPr>
        <p:spPr>
          <a:xfrm>
            <a:off x="-1200891" y="4688639"/>
            <a:ext cx="504000" cy="504000"/>
          </a:xfrm>
          <a:prstGeom prst="roundRect">
            <a:avLst/>
          </a:prstGeom>
          <a:solidFill>
            <a:srgbClr val="E3F39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91898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325" userDrawn="1">
          <p15:clr>
            <a:srgbClr val="FBAE40"/>
          </p15:clr>
        </p15:guide>
        <p15:guide id="4" pos="7355" userDrawn="1">
          <p15:clr>
            <a:srgbClr val="FBAE40"/>
          </p15:clr>
        </p15:guide>
        <p15:guide id="5" orient="horz" pos="414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7" orient="horz" pos="686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8457FE89-15DA-481B-B1F5-E7077353D439}"/>
              </a:ext>
            </a:extLst>
          </p:cNvPr>
          <p:cNvGrpSpPr/>
          <p:nvPr userDrawn="1"/>
        </p:nvGrpSpPr>
        <p:grpSpPr>
          <a:xfrm>
            <a:off x="-133724" y="5676415"/>
            <a:ext cx="728489" cy="1379819"/>
            <a:chOff x="-133724" y="5676415"/>
            <a:chExt cx="728489" cy="1379819"/>
          </a:xfrm>
        </p:grpSpPr>
        <p:cxnSp>
          <p:nvCxnSpPr>
            <p:cNvPr id="7" name="Прямая соединительная линия 6">
              <a:extLst>
                <a:ext uri="{FF2B5EF4-FFF2-40B4-BE49-F238E27FC236}">
                  <a16:creationId xmlns:a16="http://schemas.microsoft.com/office/drawing/2014/main" id="{8671CC2F-A3C1-45E3-98EF-FE628FB9D1D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80933" y="6516234"/>
              <a:ext cx="0" cy="540000"/>
            </a:xfrm>
            <a:prstGeom prst="line">
              <a:avLst/>
            </a:prstGeom>
            <a:ln w="19050">
              <a:solidFill>
                <a:srgbClr val="9365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Группа 7">
              <a:extLst>
                <a:ext uri="{FF2B5EF4-FFF2-40B4-BE49-F238E27FC236}">
                  <a16:creationId xmlns:a16="http://schemas.microsoft.com/office/drawing/2014/main" id="{94A002B9-F9F7-48B4-92E4-5094B6A28E5C}"/>
                </a:ext>
              </a:extLst>
            </p:cNvPr>
            <p:cNvGrpSpPr/>
            <p:nvPr userDrawn="1"/>
          </p:nvGrpSpPr>
          <p:grpSpPr>
            <a:xfrm>
              <a:off x="-133724" y="5676415"/>
              <a:ext cx="728489" cy="949704"/>
              <a:chOff x="-133724" y="5676415"/>
              <a:chExt cx="728489" cy="949704"/>
            </a:xfrm>
          </p:grpSpPr>
          <p:cxnSp>
            <p:nvCxnSpPr>
              <p:cNvPr id="9" name="Прямая соединительная линия 8">
                <a:extLst>
                  <a:ext uri="{FF2B5EF4-FFF2-40B4-BE49-F238E27FC236}">
                    <a16:creationId xmlns:a16="http://schemas.microsoft.com/office/drawing/2014/main" id="{69D2983A-9F60-4107-90F7-30087C0664B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279028" y="6220538"/>
                <a:ext cx="286523" cy="302314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>
                <a:extLst>
                  <a:ext uri="{FF2B5EF4-FFF2-40B4-BE49-F238E27FC236}">
                    <a16:creationId xmlns:a16="http://schemas.microsoft.com/office/drawing/2014/main" id="{76C6C57A-6F10-4482-A35C-1C3B92CBE6E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 flipH="1">
                <a:off x="-133724" y="6106643"/>
                <a:ext cx="508325" cy="519476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>
                <a:extLst>
                  <a:ext uri="{FF2B5EF4-FFF2-40B4-BE49-F238E27FC236}">
                    <a16:creationId xmlns:a16="http://schemas.microsoft.com/office/drawing/2014/main" id="{89FE7250-4135-4ABB-B412-7107DB61137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>
                <a:off x="370920" y="5902982"/>
                <a:ext cx="0" cy="214290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>
                <a:extLst>
                  <a:ext uri="{FF2B5EF4-FFF2-40B4-BE49-F238E27FC236}">
                    <a16:creationId xmlns:a16="http://schemas.microsoft.com/office/drawing/2014/main" id="{1EA11EF7-5FA3-4104-AB04-01C3E994CBB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 flipH="1">
                <a:off x="367238" y="5706939"/>
                <a:ext cx="203405" cy="203661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Овал 12">
                <a:extLst>
                  <a:ext uri="{FF2B5EF4-FFF2-40B4-BE49-F238E27FC236}">
                    <a16:creationId xmlns:a16="http://schemas.microsoft.com/office/drawing/2014/main" id="{84B93AD3-AE2A-4A3C-A4DF-CADCE7F3184E}"/>
                  </a:ext>
                </a:extLst>
              </p:cNvPr>
              <p:cNvSpPr/>
              <p:nvPr userDrawn="1"/>
            </p:nvSpPr>
            <p:spPr>
              <a:xfrm rot="10800000">
                <a:off x="516819" y="5676415"/>
                <a:ext cx="77946" cy="77946"/>
              </a:xfrm>
              <a:prstGeom prst="ellipse">
                <a:avLst/>
              </a:prstGeom>
              <a:solidFill>
                <a:srgbClr val="9365F4"/>
              </a:solidFill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Овал 13">
                <a:extLst>
                  <a:ext uri="{FF2B5EF4-FFF2-40B4-BE49-F238E27FC236}">
                    <a16:creationId xmlns:a16="http://schemas.microsoft.com/office/drawing/2014/main" id="{5E5868F9-BBCC-4F7B-BCEE-3ED19CA04BFD}"/>
                  </a:ext>
                </a:extLst>
              </p:cNvPr>
              <p:cNvSpPr/>
              <p:nvPr userDrawn="1"/>
            </p:nvSpPr>
            <p:spPr>
              <a:xfrm>
                <a:off x="516819" y="6181565"/>
                <a:ext cx="77946" cy="77946"/>
              </a:xfrm>
              <a:prstGeom prst="ellipse">
                <a:avLst/>
              </a:prstGeom>
              <a:solidFill>
                <a:srgbClr val="9365F4"/>
              </a:solidFill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DDE3F0C9-C646-4B73-8D7D-640667555B16}"/>
              </a:ext>
            </a:extLst>
          </p:cNvPr>
          <p:cNvGrpSpPr/>
          <p:nvPr userDrawn="1"/>
        </p:nvGrpSpPr>
        <p:grpSpPr>
          <a:xfrm rot="10800000">
            <a:off x="11229511" y="-477982"/>
            <a:ext cx="728489" cy="1379819"/>
            <a:chOff x="-133724" y="5676415"/>
            <a:chExt cx="728489" cy="1379819"/>
          </a:xfrm>
        </p:grpSpPr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id="{4F6371AC-823F-4927-96C6-BE92DFE50A3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80933" y="6516234"/>
              <a:ext cx="0" cy="540000"/>
            </a:xfrm>
            <a:prstGeom prst="line">
              <a:avLst/>
            </a:prstGeom>
            <a:ln w="19050">
              <a:solidFill>
                <a:srgbClr val="9365F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Группа 19">
              <a:extLst>
                <a:ext uri="{FF2B5EF4-FFF2-40B4-BE49-F238E27FC236}">
                  <a16:creationId xmlns:a16="http://schemas.microsoft.com/office/drawing/2014/main" id="{329EC320-7DC8-489A-877A-DD0BE6E34EDC}"/>
                </a:ext>
              </a:extLst>
            </p:cNvPr>
            <p:cNvGrpSpPr/>
            <p:nvPr userDrawn="1"/>
          </p:nvGrpSpPr>
          <p:grpSpPr>
            <a:xfrm>
              <a:off x="-133724" y="5676415"/>
              <a:ext cx="728489" cy="949704"/>
              <a:chOff x="-133724" y="5676415"/>
              <a:chExt cx="728489" cy="949704"/>
            </a:xfrm>
          </p:grpSpPr>
          <p:cxnSp>
            <p:nvCxnSpPr>
              <p:cNvPr id="21" name="Прямая соединительная линия 20">
                <a:extLst>
                  <a:ext uri="{FF2B5EF4-FFF2-40B4-BE49-F238E27FC236}">
                    <a16:creationId xmlns:a16="http://schemas.microsoft.com/office/drawing/2014/main" id="{56AE43A5-DC7A-493E-B30C-E824C33700A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H="1">
                <a:off x="279028" y="6220538"/>
                <a:ext cx="286523" cy="302314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>
                <a:extLst>
                  <a:ext uri="{FF2B5EF4-FFF2-40B4-BE49-F238E27FC236}">
                    <a16:creationId xmlns:a16="http://schemas.microsoft.com/office/drawing/2014/main" id="{06D0A9E1-62D7-4D46-9F94-F079D86D40A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 flipH="1">
                <a:off x="-133724" y="6106643"/>
                <a:ext cx="508325" cy="519476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>
                <a:extLst>
                  <a:ext uri="{FF2B5EF4-FFF2-40B4-BE49-F238E27FC236}">
                    <a16:creationId xmlns:a16="http://schemas.microsoft.com/office/drawing/2014/main" id="{1A59A3F1-ACDD-436C-9A66-585D4FE66BA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>
                <a:off x="370920" y="5902982"/>
                <a:ext cx="0" cy="214290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>
                <a:extLst>
                  <a:ext uri="{FF2B5EF4-FFF2-40B4-BE49-F238E27FC236}">
                    <a16:creationId xmlns:a16="http://schemas.microsoft.com/office/drawing/2014/main" id="{151C9B53-4405-4F06-9F99-3947E2B5F83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0800000" flipH="1">
                <a:off x="367238" y="5706939"/>
                <a:ext cx="203405" cy="203661"/>
              </a:xfrm>
              <a:prstGeom prst="line">
                <a:avLst/>
              </a:prstGeom>
              <a:ln w="19050">
                <a:solidFill>
                  <a:srgbClr val="9365F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Овал 24">
                <a:extLst>
                  <a:ext uri="{FF2B5EF4-FFF2-40B4-BE49-F238E27FC236}">
                    <a16:creationId xmlns:a16="http://schemas.microsoft.com/office/drawing/2014/main" id="{00475EAE-E7EB-4831-97FB-B2A47CF5C65A}"/>
                  </a:ext>
                </a:extLst>
              </p:cNvPr>
              <p:cNvSpPr/>
              <p:nvPr userDrawn="1"/>
            </p:nvSpPr>
            <p:spPr>
              <a:xfrm rot="10800000">
                <a:off x="516819" y="5676415"/>
                <a:ext cx="77946" cy="77946"/>
              </a:xfrm>
              <a:prstGeom prst="ellipse">
                <a:avLst/>
              </a:prstGeom>
              <a:solidFill>
                <a:srgbClr val="9365F4"/>
              </a:solidFill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Овал 25">
                <a:extLst>
                  <a:ext uri="{FF2B5EF4-FFF2-40B4-BE49-F238E27FC236}">
                    <a16:creationId xmlns:a16="http://schemas.microsoft.com/office/drawing/2014/main" id="{43356AC7-E6F0-463E-80B7-CD96017BF873}"/>
                  </a:ext>
                </a:extLst>
              </p:cNvPr>
              <p:cNvSpPr/>
              <p:nvPr userDrawn="1"/>
            </p:nvSpPr>
            <p:spPr>
              <a:xfrm>
                <a:off x="516819" y="6181565"/>
                <a:ext cx="77946" cy="77946"/>
              </a:xfrm>
              <a:prstGeom prst="ellipse">
                <a:avLst/>
              </a:prstGeom>
              <a:solidFill>
                <a:srgbClr val="9365F4"/>
              </a:solidFill>
              <a:ln>
                <a:solidFill>
                  <a:srgbClr val="9365F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C1C33E6F-06CB-487B-BD04-9359CE8D8C75}"/>
              </a:ext>
            </a:extLst>
          </p:cNvPr>
          <p:cNvSpPr/>
          <p:nvPr userDrawn="1"/>
        </p:nvSpPr>
        <p:spPr>
          <a:xfrm>
            <a:off x="4082473" y="1567138"/>
            <a:ext cx="4045527" cy="3115701"/>
          </a:xfrm>
          <a:prstGeom prst="rect">
            <a:avLst/>
          </a:prstGeom>
          <a:noFill/>
          <a:ln w="28575">
            <a:solidFill>
              <a:srgbClr val="9365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9034B757-3FE0-4791-8A2B-E7783725FE04}"/>
              </a:ext>
            </a:extLst>
          </p:cNvPr>
          <p:cNvSpPr/>
          <p:nvPr userDrawn="1"/>
        </p:nvSpPr>
        <p:spPr>
          <a:xfrm>
            <a:off x="515936" y="2427933"/>
            <a:ext cx="11160125" cy="138668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749893B-BECE-474E-BCB7-42FA47AC41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2427934"/>
            <a:ext cx="11160125" cy="1376218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400" b="1" kern="1200" dirty="0">
                <a:solidFill>
                  <a:srgbClr val="9365F4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ru-RU" dirty="0"/>
              <a:t>НАЗВАНИЕ НОВОГО РАЗДЕЛА</a:t>
            </a:r>
          </a:p>
        </p:txBody>
      </p:sp>
      <p:sp>
        <p:nvSpPr>
          <p:cNvPr id="31" name="Фигура, имеющая форму буквы L 30">
            <a:extLst>
              <a:ext uri="{FF2B5EF4-FFF2-40B4-BE49-F238E27FC236}">
                <a16:creationId xmlns:a16="http://schemas.microsoft.com/office/drawing/2014/main" id="{A34AF641-30C4-4710-85CD-D3202ADA5078}"/>
              </a:ext>
            </a:extLst>
          </p:cNvPr>
          <p:cNvSpPr/>
          <p:nvPr userDrawn="1"/>
        </p:nvSpPr>
        <p:spPr>
          <a:xfrm rot="5400000">
            <a:off x="3819236" y="1268767"/>
            <a:ext cx="526473" cy="581891"/>
          </a:xfrm>
          <a:prstGeom prst="corner">
            <a:avLst>
              <a:gd name="adj1" fmla="val 34210"/>
              <a:gd name="adj2" fmla="val 32456"/>
            </a:avLst>
          </a:prstGeom>
          <a:gradFill>
            <a:gsLst>
              <a:gs pos="0">
                <a:srgbClr val="9659F4"/>
              </a:gs>
              <a:gs pos="100000">
                <a:srgbClr val="5CCFF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2" name="Фигура, имеющая форму буквы L 31">
            <a:extLst>
              <a:ext uri="{FF2B5EF4-FFF2-40B4-BE49-F238E27FC236}">
                <a16:creationId xmlns:a16="http://schemas.microsoft.com/office/drawing/2014/main" id="{A5D3A842-5537-4B3B-86F0-CF672D5C1474}"/>
              </a:ext>
            </a:extLst>
          </p:cNvPr>
          <p:cNvSpPr/>
          <p:nvPr userDrawn="1"/>
        </p:nvSpPr>
        <p:spPr>
          <a:xfrm rot="16200000">
            <a:off x="7864763" y="4391894"/>
            <a:ext cx="526473" cy="581891"/>
          </a:xfrm>
          <a:prstGeom prst="corner">
            <a:avLst>
              <a:gd name="adj1" fmla="val 34210"/>
              <a:gd name="adj2" fmla="val 32456"/>
            </a:avLst>
          </a:prstGeom>
          <a:gradFill>
            <a:gsLst>
              <a:gs pos="0">
                <a:srgbClr val="9659F4"/>
              </a:gs>
              <a:gs pos="100000">
                <a:srgbClr val="5CCFF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3" name="Прямоугольник: скругленные углы 32">
            <a:extLst>
              <a:ext uri="{FF2B5EF4-FFF2-40B4-BE49-F238E27FC236}">
                <a16:creationId xmlns:a16="http://schemas.microsoft.com/office/drawing/2014/main" id="{AA85C6B9-E31C-4C31-93C1-06F97D981BD4}"/>
              </a:ext>
            </a:extLst>
          </p:cNvPr>
          <p:cNvSpPr/>
          <p:nvPr userDrawn="1"/>
        </p:nvSpPr>
        <p:spPr>
          <a:xfrm>
            <a:off x="-1200891" y="630055"/>
            <a:ext cx="504000" cy="504000"/>
          </a:xfrm>
          <a:prstGeom prst="roundRect">
            <a:avLst/>
          </a:prstGeom>
          <a:gradFill>
            <a:gsLst>
              <a:gs pos="0">
                <a:srgbClr val="9659F4"/>
              </a:gs>
              <a:gs pos="100000">
                <a:srgbClr val="5CCFF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4" name="Прямоугольник: скругленные углы 33">
            <a:extLst>
              <a:ext uri="{FF2B5EF4-FFF2-40B4-BE49-F238E27FC236}">
                <a16:creationId xmlns:a16="http://schemas.microsoft.com/office/drawing/2014/main" id="{F073A903-DA89-42FA-B775-F42F595EF772}"/>
              </a:ext>
            </a:extLst>
          </p:cNvPr>
          <p:cNvSpPr/>
          <p:nvPr userDrawn="1"/>
        </p:nvSpPr>
        <p:spPr>
          <a:xfrm>
            <a:off x="-1200891" y="3876923"/>
            <a:ext cx="504000" cy="504000"/>
          </a:xfrm>
          <a:prstGeom prst="roundRect">
            <a:avLst/>
          </a:prstGeom>
          <a:solidFill>
            <a:srgbClr val="712FA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5" name="Прямоугольник: скругленные углы 34">
            <a:extLst>
              <a:ext uri="{FF2B5EF4-FFF2-40B4-BE49-F238E27FC236}">
                <a16:creationId xmlns:a16="http://schemas.microsoft.com/office/drawing/2014/main" id="{2F24FBDA-56B2-4336-A7E9-479FD7E70D6F}"/>
              </a:ext>
            </a:extLst>
          </p:cNvPr>
          <p:cNvSpPr/>
          <p:nvPr userDrawn="1"/>
        </p:nvSpPr>
        <p:spPr>
          <a:xfrm>
            <a:off x="-1200891" y="1441772"/>
            <a:ext cx="504000" cy="504000"/>
          </a:xfrm>
          <a:prstGeom prst="roundRect">
            <a:avLst/>
          </a:prstGeom>
          <a:solidFill>
            <a:srgbClr val="6EBAF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6" name="Прямоугольник: скругленные углы 35">
            <a:extLst>
              <a:ext uri="{FF2B5EF4-FFF2-40B4-BE49-F238E27FC236}">
                <a16:creationId xmlns:a16="http://schemas.microsoft.com/office/drawing/2014/main" id="{E2FD1DA7-038B-4EF9-9F31-5D6377F00312}"/>
              </a:ext>
            </a:extLst>
          </p:cNvPr>
          <p:cNvSpPr/>
          <p:nvPr userDrawn="1"/>
        </p:nvSpPr>
        <p:spPr>
          <a:xfrm>
            <a:off x="-1200891" y="2253489"/>
            <a:ext cx="504000" cy="504000"/>
          </a:xfrm>
          <a:prstGeom prst="roundRect">
            <a:avLst/>
          </a:prstGeom>
          <a:solidFill>
            <a:srgbClr val="9365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7" name="Прямоугольник: скругленные углы 36">
            <a:extLst>
              <a:ext uri="{FF2B5EF4-FFF2-40B4-BE49-F238E27FC236}">
                <a16:creationId xmlns:a16="http://schemas.microsoft.com/office/drawing/2014/main" id="{EBE4EE16-3EEE-47CE-B381-710E92B81F9F}"/>
              </a:ext>
            </a:extLst>
          </p:cNvPr>
          <p:cNvSpPr/>
          <p:nvPr userDrawn="1"/>
        </p:nvSpPr>
        <p:spPr>
          <a:xfrm>
            <a:off x="-1200891" y="3065206"/>
            <a:ext cx="504000" cy="504000"/>
          </a:xfrm>
          <a:prstGeom prst="roundRect">
            <a:avLst/>
          </a:prstGeom>
          <a:solidFill>
            <a:srgbClr val="5512A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8" name="Прямоугольник: скругленные углы 37">
            <a:extLst>
              <a:ext uri="{FF2B5EF4-FFF2-40B4-BE49-F238E27FC236}">
                <a16:creationId xmlns:a16="http://schemas.microsoft.com/office/drawing/2014/main" id="{2C2646AC-AB53-474E-8844-71547C8DA225}"/>
              </a:ext>
            </a:extLst>
          </p:cNvPr>
          <p:cNvSpPr/>
          <p:nvPr userDrawn="1"/>
        </p:nvSpPr>
        <p:spPr>
          <a:xfrm>
            <a:off x="-1200891" y="4688639"/>
            <a:ext cx="504000" cy="504000"/>
          </a:xfrm>
          <a:prstGeom prst="roundRect">
            <a:avLst/>
          </a:prstGeom>
          <a:solidFill>
            <a:srgbClr val="E3F39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35621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325" userDrawn="1">
          <p15:clr>
            <a:srgbClr val="FBAE40"/>
          </p15:clr>
        </p15:guide>
        <p15:guide id="4" pos="7355" userDrawn="1">
          <p15:clr>
            <a:srgbClr val="FBAE40"/>
          </p15:clr>
        </p15:guide>
        <p15:guide id="5" orient="horz" pos="414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7" orient="horz" pos="68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290F1C4F-6641-46A8-8824-C6DD6F2D5940}"/>
              </a:ext>
            </a:extLst>
          </p:cNvPr>
          <p:cNvSpPr/>
          <p:nvPr userDrawn="1"/>
        </p:nvSpPr>
        <p:spPr>
          <a:xfrm rot="16200000" flipH="1">
            <a:off x="8996681" y="1206501"/>
            <a:ext cx="4053839" cy="2377440"/>
          </a:xfrm>
          <a:prstGeom prst="triangle">
            <a:avLst>
              <a:gd name="adj" fmla="val 50549"/>
            </a:avLst>
          </a:prstGeom>
          <a:solidFill>
            <a:srgbClr val="6EBAF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4" name="Равнобедренный треугольник 33">
            <a:extLst>
              <a:ext uri="{FF2B5EF4-FFF2-40B4-BE49-F238E27FC236}">
                <a16:creationId xmlns:a16="http://schemas.microsoft.com/office/drawing/2014/main" id="{E2871369-BC71-421A-AED8-1C0F18E17C87}"/>
              </a:ext>
            </a:extLst>
          </p:cNvPr>
          <p:cNvSpPr/>
          <p:nvPr userDrawn="1"/>
        </p:nvSpPr>
        <p:spPr>
          <a:xfrm rot="5400000">
            <a:off x="-403541" y="3676936"/>
            <a:ext cx="4053839" cy="2377440"/>
          </a:xfrm>
          <a:prstGeom prst="triangle">
            <a:avLst>
              <a:gd name="adj" fmla="val 50549"/>
            </a:avLst>
          </a:prstGeom>
          <a:solidFill>
            <a:srgbClr val="9365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5" name="Равнобедренный треугольник 4">
            <a:extLst>
              <a:ext uri="{FF2B5EF4-FFF2-40B4-BE49-F238E27FC236}">
                <a16:creationId xmlns:a16="http://schemas.microsoft.com/office/drawing/2014/main" id="{D47FF078-035D-4F28-8565-96845AD04A58}"/>
              </a:ext>
            </a:extLst>
          </p:cNvPr>
          <p:cNvSpPr/>
          <p:nvPr userDrawn="1"/>
        </p:nvSpPr>
        <p:spPr>
          <a:xfrm rot="5400000">
            <a:off x="-838199" y="3290857"/>
            <a:ext cx="4053839" cy="2377440"/>
          </a:xfrm>
          <a:prstGeom prst="triangle">
            <a:avLst>
              <a:gd name="adj" fmla="val 50549"/>
            </a:avLst>
          </a:prstGeom>
          <a:gradFill>
            <a:gsLst>
              <a:gs pos="0">
                <a:srgbClr val="9659F4"/>
              </a:gs>
              <a:gs pos="100000">
                <a:srgbClr val="5CCFF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3" name="Равнобедренный треугольник 32">
            <a:extLst>
              <a:ext uri="{FF2B5EF4-FFF2-40B4-BE49-F238E27FC236}">
                <a16:creationId xmlns:a16="http://schemas.microsoft.com/office/drawing/2014/main" id="{BA615325-8CFC-4767-937A-DE62EA7AC2F3}"/>
              </a:ext>
            </a:extLst>
          </p:cNvPr>
          <p:cNvSpPr/>
          <p:nvPr userDrawn="1"/>
        </p:nvSpPr>
        <p:spPr>
          <a:xfrm rot="16200000" flipH="1">
            <a:off x="8473289" y="762914"/>
            <a:ext cx="4053839" cy="2377440"/>
          </a:xfrm>
          <a:prstGeom prst="triangle">
            <a:avLst>
              <a:gd name="adj" fmla="val 50549"/>
            </a:avLst>
          </a:prstGeom>
          <a:gradFill>
            <a:gsLst>
              <a:gs pos="0">
                <a:srgbClr val="9659F4">
                  <a:lumMod val="99000"/>
                  <a:alpha val="0"/>
                </a:srgbClr>
              </a:gs>
              <a:gs pos="100000">
                <a:srgbClr val="5CCFF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9" name="Заголовок 1">
            <a:extLst>
              <a:ext uri="{FF2B5EF4-FFF2-40B4-BE49-F238E27FC236}">
                <a16:creationId xmlns:a16="http://schemas.microsoft.com/office/drawing/2014/main" id="{FCF24B1A-1ECA-46DE-A285-4D62CC6A4EAC}"/>
              </a:ext>
            </a:extLst>
          </p:cNvPr>
          <p:cNvSpPr txBox="1">
            <a:spLocks/>
          </p:cNvSpPr>
          <p:nvPr userDrawn="1"/>
        </p:nvSpPr>
        <p:spPr>
          <a:xfrm>
            <a:off x="9966961" y="5447030"/>
            <a:ext cx="1696720" cy="1033779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400" kern="1200" dirty="0">
                <a:solidFill>
                  <a:srgbClr val="9365F4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algn="l">
              <a:spcAft>
                <a:spcPts val="1200"/>
              </a:spcAft>
            </a:pPr>
            <a:r>
              <a:rPr lang="en-US" sz="1800" dirty="0"/>
              <a:t>rusnatt.ru</a:t>
            </a:r>
          </a:p>
          <a:p>
            <a:pPr algn="l">
              <a:spcAft>
                <a:spcPts val="600"/>
              </a:spcAft>
            </a:pPr>
            <a:r>
              <a:rPr lang="en-US" sz="1800" dirty="0"/>
              <a:t>info@rusnatt.ru</a:t>
            </a:r>
            <a:endParaRPr lang="ru-RU" sz="1800" dirty="0"/>
          </a:p>
          <a:p>
            <a:pPr algn="l">
              <a:spcAft>
                <a:spcPts val="600"/>
              </a:spcAft>
            </a:pPr>
            <a:r>
              <a:rPr lang="en-US" sz="1800" dirty="0"/>
              <a:t>cttp@rupto.ru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7ABD7D4-D04A-441E-94CB-7D4FDF7B0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706" y="5473102"/>
            <a:ext cx="260043" cy="260043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34A2ED49-742D-4BD3-A632-B4CE13FE03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706" y="5833898"/>
            <a:ext cx="260042" cy="260042"/>
          </a:xfrm>
          <a:prstGeom prst="rect">
            <a:avLst/>
          </a:prstGeom>
        </p:spPr>
      </p:pic>
      <p:sp>
        <p:nvSpPr>
          <p:cNvPr id="42" name="Прямоугольник: скругленные углы 41">
            <a:extLst>
              <a:ext uri="{FF2B5EF4-FFF2-40B4-BE49-F238E27FC236}">
                <a16:creationId xmlns:a16="http://schemas.microsoft.com/office/drawing/2014/main" id="{24712D8D-0AFB-479E-A411-DC9941D81D38}"/>
              </a:ext>
            </a:extLst>
          </p:cNvPr>
          <p:cNvSpPr/>
          <p:nvPr userDrawn="1"/>
        </p:nvSpPr>
        <p:spPr>
          <a:xfrm>
            <a:off x="-1200891" y="630055"/>
            <a:ext cx="504000" cy="504000"/>
          </a:xfrm>
          <a:prstGeom prst="roundRect">
            <a:avLst/>
          </a:prstGeom>
          <a:gradFill>
            <a:gsLst>
              <a:gs pos="0">
                <a:srgbClr val="9659F4"/>
              </a:gs>
              <a:gs pos="100000">
                <a:srgbClr val="5CCFF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3" name="Прямоугольник: скругленные углы 42">
            <a:extLst>
              <a:ext uri="{FF2B5EF4-FFF2-40B4-BE49-F238E27FC236}">
                <a16:creationId xmlns:a16="http://schemas.microsoft.com/office/drawing/2014/main" id="{976F1E43-6FA3-4CF4-A363-AE11F27DB9C9}"/>
              </a:ext>
            </a:extLst>
          </p:cNvPr>
          <p:cNvSpPr/>
          <p:nvPr userDrawn="1"/>
        </p:nvSpPr>
        <p:spPr>
          <a:xfrm>
            <a:off x="-1200891" y="3876923"/>
            <a:ext cx="504000" cy="504000"/>
          </a:xfrm>
          <a:prstGeom prst="roundRect">
            <a:avLst/>
          </a:prstGeom>
          <a:solidFill>
            <a:srgbClr val="712FA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4" name="Прямоугольник: скругленные углы 43">
            <a:extLst>
              <a:ext uri="{FF2B5EF4-FFF2-40B4-BE49-F238E27FC236}">
                <a16:creationId xmlns:a16="http://schemas.microsoft.com/office/drawing/2014/main" id="{1FE6B860-8DF9-4695-BD0B-F02F721C8289}"/>
              </a:ext>
            </a:extLst>
          </p:cNvPr>
          <p:cNvSpPr/>
          <p:nvPr userDrawn="1"/>
        </p:nvSpPr>
        <p:spPr>
          <a:xfrm>
            <a:off x="-1200891" y="1441772"/>
            <a:ext cx="504000" cy="504000"/>
          </a:xfrm>
          <a:prstGeom prst="roundRect">
            <a:avLst/>
          </a:prstGeom>
          <a:solidFill>
            <a:srgbClr val="6EBAF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5" name="Прямоугольник: скругленные углы 44">
            <a:extLst>
              <a:ext uri="{FF2B5EF4-FFF2-40B4-BE49-F238E27FC236}">
                <a16:creationId xmlns:a16="http://schemas.microsoft.com/office/drawing/2014/main" id="{280B29FE-4B27-46A6-B463-CD1C18E7BFF6}"/>
              </a:ext>
            </a:extLst>
          </p:cNvPr>
          <p:cNvSpPr/>
          <p:nvPr userDrawn="1"/>
        </p:nvSpPr>
        <p:spPr>
          <a:xfrm>
            <a:off x="-1200891" y="2253489"/>
            <a:ext cx="504000" cy="504000"/>
          </a:xfrm>
          <a:prstGeom prst="roundRect">
            <a:avLst/>
          </a:prstGeom>
          <a:solidFill>
            <a:srgbClr val="9365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6" name="Прямоугольник: скругленные углы 45">
            <a:extLst>
              <a:ext uri="{FF2B5EF4-FFF2-40B4-BE49-F238E27FC236}">
                <a16:creationId xmlns:a16="http://schemas.microsoft.com/office/drawing/2014/main" id="{81A1B990-7D50-45FC-81C1-EF6D5F30E275}"/>
              </a:ext>
            </a:extLst>
          </p:cNvPr>
          <p:cNvSpPr/>
          <p:nvPr userDrawn="1"/>
        </p:nvSpPr>
        <p:spPr>
          <a:xfrm>
            <a:off x="-1200891" y="3065206"/>
            <a:ext cx="504000" cy="504000"/>
          </a:xfrm>
          <a:prstGeom prst="roundRect">
            <a:avLst/>
          </a:prstGeom>
          <a:solidFill>
            <a:srgbClr val="5512A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7" name="Прямоугольник: скругленные углы 46">
            <a:extLst>
              <a:ext uri="{FF2B5EF4-FFF2-40B4-BE49-F238E27FC236}">
                <a16:creationId xmlns:a16="http://schemas.microsoft.com/office/drawing/2014/main" id="{691DBCCB-0DA8-45EC-8132-4E545CC802C6}"/>
              </a:ext>
            </a:extLst>
          </p:cNvPr>
          <p:cNvSpPr/>
          <p:nvPr userDrawn="1"/>
        </p:nvSpPr>
        <p:spPr>
          <a:xfrm>
            <a:off x="-1200891" y="4688639"/>
            <a:ext cx="504000" cy="504000"/>
          </a:xfrm>
          <a:prstGeom prst="roundRect">
            <a:avLst/>
          </a:prstGeom>
          <a:solidFill>
            <a:srgbClr val="E3F39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C7A9FCB-58DF-4948-B96C-7587255C6311}"/>
              </a:ext>
            </a:extLst>
          </p:cNvPr>
          <p:cNvSpPr txBox="1"/>
          <p:nvPr userDrawn="1"/>
        </p:nvSpPr>
        <p:spPr>
          <a:xfrm>
            <a:off x="543712" y="3125415"/>
            <a:ext cx="11119969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sz="4400" b="1" kern="1200" dirty="0">
                <a:solidFill>
                  <a:srgbClr val="9365F4"/>
                </a:solidFill>
                <a:latin typeface="Arial Narrow" panose="020B0606020202030204" pitchFamily="34" charset="0"/>
                <a:ea typeface="+mj-ea"/>
                <a:cs typeface="+mj-cs"/>
              </a:rPr>
              <a:t>СПАСИБО ЗА ВНИМАНИЕ! </a:t>
            </a:r>
          </a:p>
        </p:txBody>
      </p:sp>
    </p:spTree>
    <p:extLst>
      <p:ext uri="{BB962C8B-B14F-4D97-AF65-F5344CB8AC3E}">
        <p14:creationId xmlns:p14="http://schemas.microsoft.com/office/powerpoint/2010/main" val="35429025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325" userDrawn="1">
          <p15:clr>
            <a:srgbClr val="FBAE40"/>
          </p15:clr>
        </p15:guide>
        <p15:guide id="4" pos="7355" userDrawn="1">
          <p15:clr>
            <a:srgbClr val="FBAE40"/>
          </p15:clr>
        </p15:guide>
        <p15:guide id="5" orient="horz" pos="232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7" orient="horz" pos="686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36288179-886B-40DE-B1CA-9EB8473EE63C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15938" y="0"/>
            <a:ext cx="11160126" cy="65722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400" kern="1200" dirty="0">
                <a:solidFill>
                  <a:srgbClr val="9365F4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ru-RU" dirty="0"/>
              <a:t>ИКОНКИ </a:t>
            </a:r>
          </a:p>
        </p:txBody>
      </p:sp>
      <p:grpSp>
        <p:nvGrpSpPr>
          <p:cNvPr id="193" name="Группа 192">
            <a:extLst>
              <a:ext uri="{FF2B5EF4-FFF2-40B4-BE49-F238E27FC236}">
                <a16:creationId xmlns:a16="http://schemas.microsoft.com/office/drawing/2014/main" id="{B3A6C45F-F828-46CF-931E-FFB0EF03EC9F}"/>
              </a:ext>
            </a:extLst>
          </p:cNvPr>
          <p:cNvGrpSpPr/>
          <p:nvPr userDrawn="1"/>
        </p:nvGrpSpPr>
        <p:grpSpPr>
          <a:xfrm>
            <a:off x="2395256" y="1968373"/>
            <a:ext cx="789601" cy="789601"/>
            <a:chOff x="2395256" y="1968373"/>
            <a:chExt cx="789601" cy="789601"/>
          </a:xfrm>
        </p:grpSpPr>
        <p:grpSp>
          <p:nvGrpSpPr>
            <p:cNvPr id="68" name="Группа 67">
              <a:extLst>
                <a:ext uri="{FF2B5EF4-FFF2-40B4-BE49-F238E27FC236}">
                  <a16:creationId xmlns:a16="http://schemas.microsoft.com/office/drawing/2014/main" id="{E47C1F35-792C-436E-9A99-CD5BFCECC3DB}"/>
                </a:ext>
              </a:extLst>
            </p:cNvPr>
            <p:cNvGrpSpPr/>
            <p:nvPr userDrawn="1"/>
          </p:nvGrpSpPr>
          <p:grpSpPr>
            <a:xfrm>
              <a:off x="2395256" y="1968373"/>
              <a:ext cx="789601" cy="789601"/>
              <a:chOff x="536412" y="1028564"/>
              <a:chExt cx="789601" cy="789601"/>
            </a:xfrm>
          </p:grpSpPr>
          <p:sp>
            <p:nvSpPr>
              <p:cNvPr id="69" name="Овал 68">
                <a:extLst>
                  <a:ext uri="{FF2B5EF4-FFF2-40B4-BE49-F238E27FC236}">
                    <a16:creationId xmlns:a16="http://schemas.microsoft.com/office/drawing/2014/main" id="{9D671ED2-80B3-4829-8C52-83B30C96F72D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70" name="Овал 69">
                <a:extLst>
                  <a:ext uri="{FF2B5EF4-FFF2-40B4-BE49-F238E27FC236}">
                    <a16:creationId xmlns:a16="http://schemas.microsoft.com/office/drawing/2014/main" id="{AEEA19D4-EF78-4069-AE15-FF030105B9F8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4614E381-70EA-4DC9-8643-1DD8CF2653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9316" y="2078173"/>
              <a:ext cx="521479" cy="521479"/>
            </a:xfrm>
            <a:prstGeom prst="rect">
              <a:avLst/>
            </a:prstGeom>
          </p:spPr>
        </p:pic>
      </p:grpSp>
      <p:grpSp>
        <p:nvGrpSpPr>
          <p:cNvPr id="194" name="Группа 193">
            <a:extLst>
              <a:ext uri="{FF2B5EF4-FFF2-40B4-BE49-F238E27FC236}">
                <a16:creationId xmlns:a16="http://schemas.microsoft.com/office/drawing/2014/main" id="{F309E99D-62E6-459D-8958-FC84025017E9}"/>
              </a:ext>
            </a:extLst>
          </p:cNvPr>
          <p:cNvGrpSpPr/>
          <p:nvPr userDrawn="1"/>
        </p:nvGrpSpPr>
        <p:grpSpPr>
          <a:xfrm>
            <a:off x="2395256" y="2908182"/>
            <a:ext cx="789601" cy="789601"/>
            <a:chOff x="2395256" y="2908182"/>
            <a:chExt cx="789601" cy="789601"/>
          </a:xfrm>
        </p:grpSpPr>
        <p:grpSp>
          <p:nvGrpSpPr>
            <p:cNvPr id="71" name="Группа 70">
              <a:extLst>
                <a:ext uri="{FF2B5EF4-FFF2-40B4-BE49-F238E27FC236}">
                  <a16:creationId xmlns:a16="http://schemas.microsoft.com/office/drawing/2014/main" id="{903A64D6-FE2E-4E96-B9C1-22B1F5723AA8}"/>
                </a:ext>
              </a:extLst>
            </p:cNvPr>
            <p:cNvGrpSpPr/>
            <p:nvPr userDrawn="1"/>
          </p:nvGrpSpPr>
          <p:grpSpPr>
            <a:xfrm>
              <a:off x="2395256" y="2908182"/>
              <a:ext cx="789601" cy="789601"/>
              <a:chOff x="536412" y="1028564"/>
              <a:chExt cx="789601" cy="789601"/>
            </a:xfrm>
          </p:grpSpPr>
          <p:sp>
            <p:nvSpPr>
              <p:cNvPr id="72" name="Овал 71">
                <a:extLst>
                  <a:ext uri="{FF2B5EF4-FFF2-40B4-BE49-F238E27FC236}">
                    <a16:creationId xmlns:a16="http://schemas.microsoft.com/office/drawing/2014/main" id="{7FC3E3F4-3340-4A0A-AFFC-5DB18018DC18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73" name="Овал 72">
                <a:extLst>
                  <a:ext uri="{FF2B5EF4-FFF2-40B4-BE49-F238E27FC236}">
                    <a16:creationId xmlns:a16="http://schemas.microsoft.com/office/drawing/2014/main" id="{AB0854C5-0272-4747-9DC9-B73F78B80229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B3BA2D11-3D49-4DBF-945D-A870E46D4D4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9316" y="3021835"/>
              <a:ext cx="536037" cy="536037"/>
            </a:xfrm>
            <a:prstGeom prst="rect">
              <a:avLst/>
            </a:prstGeom>
          </p:spPr>
        </p:pic>
      </p:grpSp>
      <p:grpSp>
        <p:nvGrpSpPr>
          <p:cNvPr id="215" name="Группа 214">
            <a:extLst>
              <a:ext uri="{FF2B5EF4-FFF2-40B4-BE49-F238E27FC236}">
                <a16:creationId xmlns:a16="http://schemas.microsoft.com/office/drawing/2014/main" id="{7E1AEA46-46A3-4E32-B4C3-CC74690EBC73}"/>
              </a:ext>
            </a:extLst>
          </p:cNvPr>
          <p:cNvGrpSpPr/>
          <p:nvPr userDrawn="1"/>
        </p:nvGrpSpPr>
        <p:grpSpPr>
          <a:xfrm>
            <a:off x="9232786" y="3854293"/>
            <a:ext cx="789601" cy="789601"/>
            <a:chOff x="9232786" y="3854293"/>
            <a:chExt cx="789601" cy="789601"/>
          </a:xfrm>
        </p:grpSpPr>
        <p:grpSp>
          <p:nvGrpSpPr>
            <p:cNvPr id="99" name="Группа 98">
              <a:extLst>
                <a:ext uri="{FF2B5EF4-FFF2-40B4-BE49-F238E27FC236}">
                  <a16:creationId xmlns:a16="http://schemas.microsoft.com/office/drawing/2014/main" id="{12CC3E52-AEE3-4023-A8DB-9FDAAB6528B2}"/>
                </a:ext>
              </a:extLst>
            </p:cNvPr>
            <p:cNvGrpSpPr/>
            <p:nvPr userDrawn="1"/>
          </p:nvGrpSpPr>
          <p:grpSpPr>
            <a:xfrm>
              <a:off x="9232786" y="3854293"/>
              <a:ext cx="789601" cy="789601"/>
              <a:chOff x="536412" y="1028564"/>
              <a:chExt cx="789601" cy="789601"/>
            </a:xfrm>
          </p:grpSpPr>
          <p:sp>
            <p:nvSpPr>
              <p:cNvPr id="100" name="Овал 99">
                <a:extLst>
                  <a:ext uri="{FF2B5EF4-FFF2-40B4-BE49-F238E27FC236}">
                    <a16:creationId xmlns:a16="http://schemas.microsoft.com/office/drawing/2014/main" id="{C502E839-29C0-46ED-A841-8B1F7EF72699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01" name="Овал 100">
                <a:extLst>
                  <a:ext uri="{FF2B5EF4-FFF2-40B4-BE49-F238E27FC236}">
                    <a16:creationId xmlns:a16="http://schemas.microsoft.com/office/drawing/2014/main" id="{25170FC2-1A8A-4DF2-847D-8292788867D3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8408BD3A-B71E-4219-BC98-EE326E11922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6743" y="3950335"/>
              <a:ext cx="617406" cy="617406"/>
            </a:xfrm>
            <a:prstGeom prst="rect">
              <a:avLst/>
            </a:prstGeom>
          </p:spPr>
        </p:pic>
      </p:grpSp>
      <p:grpSp>
        <p:nvGrpSpPr>
          <p:cNvPr id="198" name="Группа 197">
            <a:extLst>
              <a:ext uri="{FF2B5EF4-FFF2-40B4-BE49-F238E27FC236}">
                <a16:creationId xmlns:a16="http://schemas.microsoft.com/office/drawing/2014/main" id="{0E8D4D7B-B312-4733-9715-BEA68516D0DB}"/>
              </a:ext>
            </a:extLst>
          </p:cNvPr>
          <p:cNvGrpSpPr/>
          <p:nvPr userDrawn="1"/>
        </p:nvGrpSpPr>
        <p:grpSpPr>
          <a:xfrm>
            <a:off x="4171804" y="1967979"/>
            <a:ext cx="789601" cy="789601"/>
            <a:chOff x="4171804" y="1967979"/>
            <a:chExt cx="789601" cy="789601"/>
          </a:xfrm>
        </p:grpSpPr>
        <p:grpSp>
          <p:nvGrpSpPr>
            <p:cNvPr id="87" name="Группа 86">
              <a:extLst>
                <a:ext uri="{FF2B5EF4-FFF2-40B4-BE49-F238E27FC236}">
                  <a16:creationId xmlns:a16="http://schemas.microsoft.com/office/drawing/2014/main" id="{932EE303-F567-40DE-AE1B-A30524CE4390}"/>
                </a:ext>
              </a:extLst>
            </p:cNvPr>
            <p:cNvGrpSpPr/>
            <p:nvPr userDrawn="1"/>
          </p:nvGrpSpPr>
          <p:grpSpPr>
            <a:xfrm>
              <a:off x="4171804" y="1967979"/>
              <a:ext cx="789601" cy="789601"/>
              <a:chOff x="536412" y="1028564"/>
              <a:chExt cx="789601" cy="789601"/>
            </a:xfrm>
          </p:grpSpPr>
          <p:sp>
            <p:nvSpPr>
              <p:cNvPr id="88" name="Овал 87">
                <a:extLst>
                  <a:ext uri="{FF2B5EF4-FFF2-40B4-BE49-F238E27FC236}">
                    <a16:creationId xmlns:a16="http://schemas.microsoft.com/office/drawing/2014/main" id="{AD12BBDF-7675-40A4-9C1A-64F8A5A96766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89" name="Овал 88">
                <a:extLst>
                  <a:ext uri="{FF2B5EF4-FFF2-40B4-BE49-F238E27FC236}">
                    <a16:creationId xmlns:a16="http://schemas.microsoft.com/office/drawing/2014/main" id="{A03B8470-5D86-47C4-8B95-EF48443422A5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ABA466E2-2B15-4062-B494-02BB5F1D9FC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88560" y="2086350"/>
              <a:ext cx="575202" cy="575202"/>
            </a:xfrm>
            <a:prstGeom prst="rect">
              <a:avLst/>
            </a:prstGeom>
          </p:spPr>
        </p:pic>
      </p:grpSp>
      <p:grpSp>
        <p:nvGrpSpPr>
          <p:cNvPr id="195" name="Группа 194">
            <a:extLst>
              <a:ext uri="{FF2B5EF4-FFF2-40B4-BE49-F238E27FC236}">
                <a16:creationId xmlns:a16="http://schemas.microsoft.com/office/drawing/2014/main" id="{F00134B9-66B2-43B9-8C7D-4DB7527B74AC}"/>
              </a:ext>
            </a:extLst>
          </p:cNvPr>
          <p:cNvGrpSpPr/>
          <p:nvPr userDrawn="1"/>
        </p:nvGrpSpPr>
        <p:grpSpPr>
          <a:xfrm>
            <a:off x="2395256" y="3847991"/>
            <a:ext cx="789601" cy="789601"/>
            <a:chOff x="2395256" y="3847991"/>
            <a:chExt cx="789601" cy="789601"/>
          </a:xfrm>
        </p:grpSpPr>
        <p:grpSp>
          <p:nvGrpSpPr>
            <p:cNvPr id="74" name="Группа 73">
              <a:extLst>
                <a:ext uri="{FF2B5EF4-FFF2-40B4-BE49-F238E27FC236}">
                  <a16:creationId xmlns:a16="http://schemas.microsoft.com/office/drawing/2014/main" id="{4A58188C-1A84-4EF8-AC26-220DF06EB90A}"/>
                </a:ext>
              </a:extLst>
            </p:cNvPr>
            <p:cNvGrpSpPr/>
            <p:nvPr userDrawn="1"/>
          </p:nvGrpSpPr>
          <p:grpSpPr>
            <a:xfrm>
              <a:off x="2395256" y="3847991"/>
              <a:ext cx="789601" cy="789601"/>
              <a:chOff x="536412" y="1028564"/>
              <a:chExt cx="789601" cy="789601"/>
            </a:xfrm>
          </p:grpSpPr>
          <p:sp>
            <p:nvSpPr>
              <p:cNvPr id="75" name="Овал 74">
                <a:extLst>
                  <a:ext uri="{FF2B5EF4-FFF2-40B4-BE49-F238E27FC236}">
                    <a16:creationId xmlns:a16="http://schemas.microsoft.com/office/drawing/2014/main" id="{FA4C33C2-0DCF-4ABC-A9EC-4C16D6ADA1DD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76" name="Овал 75">
                <a:extLst>
                  <a:ext uri="{FF2B5EF4-FFF2-40B4-BE49-F238E27FC236}">
                    <a16:creationId xmlns:a16="http://schemas.microsoft.com/office/drawing/2014/main" id="{77649263-94B8-4618-A489-18603F9A8AF2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C638848E-9A17-4704-A4B0-E629AADF1CD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0020" y="4001147"/>
              <a:ext cx="490043" cy="490043"/>
            </a:xfrm>
            <a:prstGeom prst="rect">
              <a:avLst/>
            </a:prstGeom>
          </p:spPr>
        </p:pic>
      </p:grpSp>
      <p:grpSp>
        <p:nvGrpSpPr>
          <p:cNvPr id="196" name="Группа 195">
            <a:extLst>
              <a:ext uri="{FF2B5EF4-FFF2-40B4-BE49-F238E27FC236}">
                <a16:creationId xmlns:a16="http://schemas.microsoft.com/office/drawing/2014/main" id="{A3A361EE-FCC3-4905-BF95-52EAD5C18A45}"/>
              </a:ext>
            </a:extLst>
          </p:cNvPr>
          <p:cNvGrpSpPr/>
          <p:nvPr userDrawn="1"/>
        </p:nvGrpSpPr>
        <p:grpSpPr>
          <a:xfrm>
            <a:off x="2395256" y="4787800"/>
            <a:ext cx="789601" cy="789601"/>
            <a:chOff x="2395256" y="4787800"/>
            <a:chExt cx="789601" cy="789601"/>
          </a:xfrm>
        </p:grpSpPr>
        <p:grpSp>
          <p:nvGrpSpPr>
            <p:cNvPr id="77" name="Группа 76">
              <a:extLst>
                <a:ext uri="{FF2B5EF4-FFF2-40B4-BE49-F238E27FC236}">
                  <a16:creationId xmlns:a16="http://schemas.microsoft.com/office/drawing/2014/main" id="{3A67A490-B799-4F40-859F-CBB4CDBC9D7B}"/>
                </a:ext>
              </a:extLst>
            </p:cNvPr>
            <p:cNvGrpSpPr/>
            <p:nvPr userDrawn="1"/>
          </p:nvGrpSpPr>
          <p:grpSpPr>
            <a:xfrm>
              <a:off x="2395256" y="4787800"/>
              <a:ext cx="789601" cy="789601"/>
              <a:chOff x="536412" y="1028564"/>
              <a:chExt cx="789601" cy="789601"/>
            </a:xfrm>
          </p:grpSpPr>
          <p:sp>
            <p:nvSpPr>
              <p:cNvPr id="78" name="Овал 77">
                <a:extLst>
                  <a:ext uri="{FF2B5EF4-FFF2-40B4-BE49-F238E27FC236}">
                    <a16:creationId xmlns:a16="http://schemas.microsoft.com/office/drawing/2014/main" id="{B5F5658F-C058-4F25-9161-7EA724B52C95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79" name="Овал 78">
                <a:extLst>
                  <a:ext uri="{FF2B5EF4-FFF2-40B4-BE49-F238E27FC236}">
                    <a16:creationId xmlns:a16="http://schemas.microsoft.com/office/drawing/2014/main" id="{C29E1BD4-E7C0-4C30-9304-719B371AA226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7460DB38-54CE-4A79-A464-5FFDF054DDD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9505" y="4923018"/>
              <a:ext cx="501322" cy="501322"/>
            </a:xfrm>
            <a:prstGeom prst="rect">
              <a:avLst/>
            </a:prstGeom>
          </p:spPr>
        </p:pic>
      </p:grpSp>
      <p:grpSp>
        <p:nvGrpSpPr>
          <p:cNvPr id="199" name="Группа 198">
            <a:extLst>
              <a:ext uri="{FF2B5EF4-FFF2-40B4-BE49-F238E27FC236}">
                <a16:creationId xmlns:a16="http://schemas.microsoft.com/office/drawing/2014/main" id="{F1FF3054-A4EB-42E7-8EE3-EB76946DCDED}"/>
              </a:ext>
            </a:extLst>
          </p:cNvPr>
          <p:cNvGrpSpPr/>
          <p:nvPr userDrawn="1"/>
        </p:nvGrpSpPr>
        <p:grpSpPr>
          <a:xfrm>
            <a:off x="4171804" y="2907788"/>
            <a:ext cx="789601" cy="789601"/>
            <a:chOff x="4171804" y="2907788"/>
            <a:chExt cx="789601" cy="789601"/>
          </a:xfrm>
        </p:grpSpPr>
        <p:grpSp>
          <p:nvGrpSpPr>
            <p:cNvPr id="90" name="Группа 89">
              <a:extLst>
                <a:ext uri="{FF2B5EF4-FFF2-40B4-BE49-F238E27FC236}">
                  <a16:creationId xmlns:a16="http://schemas.microsoft.com/office/drawing/2014/main" id="{909AB0A0-9F08-4F4E-A228-8CEF7F1F3EE9}"/>
                </a:ext>
              </a:extLst>
            </p:cNvPr>
            <p:cNvGrpSpPr/>
            <p:nvPr userDrawn="1"/>
          </p:nvGrpSpPr>
          <p:grpSpPr>
            <a:xfrm>
              <a:off x="4171804" y="2907788"/>
              <a:ext cx="789601" cy="789601"/>
              <a:chOff x="536412" y="1028564"/>
              <a:chExt cx="789601" cy="789601"/>
            </a:xfrm>
          </p:grpSpPr>
          <p:sp>
            <p:nvSpPr>
              <p:cNvPr id="91" name="Овал 90">
                <a:extLst>
                  <a:ext uri="{FF2B5EF4-FFF2-40B4-BE49-F238E27FC236}">
                    <a16:creationId xmlns:a16="http://schemas.microsoft.com/office/drawing/2014/main" id="{3E46E3A3-EB59-4349-9CFC-F601F017B34A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92" name="Овал 91">
                <a:extLst>
                  <a:ext uri="{FF2B5EF4-FFF2-40B4-BE49-F238E27FC236}">
                    <a16:creationId xmlns:a16="http://schemas.microsoft.com/office/drawing/2014/main" id="{E446133B-5E7B-45F2-A24C-1CCBF9248C48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4EA8FEA4-0F73-49F3-BDF6-D807FCA5332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6279" y="3063698"/>
              <a:ext cx="527483" cy="527483"/>
            </a:xfrm>
            <a:prstGeom prst="rect">
              <a:avLst/>
            </a:prstGeom>
          </p:spPr>
        </p:pic>
      </p:grpSp>
      <p:grpSp>
        <p:nvGrpSpPr>
          <p:cNvPr id="197" name="Группа 196">
            <a:extLst>
              <a:ext uri="{FF2B5EF4-FFF2-40B4-BE49-F238E27FC236}">
                <a16:creationId xmlns:a16="http://schemas.microsoft.com/office/drawing/2014/main" id="{0118F1E0-EBE6-4A91-831E-B07C1660F5C6}"/>
              </a:ext>
            </a:extLst>
          </p:cNvPr>
          <p:cNvGrpSpPr/>
          <p:nvPr userDrawn="1"/>
        </p:nvGrpSpPr>
        <p:grpSpPr>
          <a:xfrm>
            <a:off x="4171804" y="1028170"/>
            <a:ext cx="789601" cy="789601"/>
            <a:chOff x="4171804" y="1028170"/>
            <a:chExt cx="789601" cy="789601"/>
          </a:xfrm>
        </p:grpSpPr>
        <p:grpSp>
          <p:nvGrpSpPr>
            <p:cNvPr id="102" name="Группа 101">
              <a:extLst>
                <a:ext uri="{FF2B5EF4-FFF2-40B4-BE49-F238E27FC236}">
                  <a16:creationId xmlns:a16="http://schemas.microsoft.com/office/drawing/2014/main" id="{1CF0B994-F2C5-4358-AC43-4D8B9AF43079}"/>
                </a:ext>
              </a:extLst>
            </p:cNvPr>
            <p:cNvGrpSpPr/>
            <p:nvPr userDrawn="1"/>
          </p:nvGrpSpPr>
          <p:grpSpPr>
            <a:xfrm>
              <a:off x="4171804" y="1028170"/>
              <a:ext cx="789601" cy="789601"/>
              <a:chOff x="536412" y="1028564"/>
              <a:chExt cx="789601" cy="789601"/>
            </a:xfrm>
          </p:grpSpPr>
          <p:sp>
            <p:nvSpPr>
              <p:cNvPr id="103" name="Овал 102">
                <a:extLst>
                  <a:ext uri="{FF2B5EF4-FFF2-40B4-BE49-F238E27FC236}">
                    <a16:creationId xmlns:a16="http://schemas.microsoft.com/office/drawing/2014/main" id="{520018DE-C306-4727-8A8F-A1AFCD615845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04" name="Овал 103">
                <a:extLst>
                  <a:ext uri="{FF2B5EF4-FFF2-40B4-BE49-F238E27FC236}">
                    <a16:creationId xmlns:a16="http://schemas.microsoft.com/office/drawing/2014/main" id="{6C6AE2C9-7A53-4738-A501-DD7DC3B79BC9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id="{F9FEF513-3FC5-4FD3-A99C-12A3355471B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0547" y="1164608"/>
              <a:ext cx="506183" cy="506183"/>
            </a:xfrm>
            <a:prstGeom prst="rect">
              <a:avLst/>
            </a:prstGeom>
          </p:spPr>
        </p:pic>
      </p:grpSp>
      <p:grpSp>
        <p:nvGrpSpPr>
          <p:cNvPr id="192" name="Группа 191">
            <a:extLst>
              <a:ext uri="{FF2B5EF4-FFF2-40B4-BE49-F238E27FC236}">
                <a16:creationId xmlns:a16="http://schemas.microsoft.com/office/drawing/2014/main" id="{500474AF-3B43-4078-A288-C3D172142A16}"/>
              </a:ext>
            </a:extLst>
          </p:cNvPr>
          <p:cNvGrpSpPr/>
          <p:nvPr userDrawn="1"/>
        </p:nvGrpSpPr>
        <p:grpSpPr>
          <a:xfrm>
            <a:off x="2395256" y="1028564"/>
            <a:ext cx="789601" cy="789601"/>
            <a:chOff x="2395256" y="1028564"/>
            <a:chExt cx="789601" cy="789601"/>
          </a:xfrm>
        </p:grpSpPr>
        <p:grpSp>
          <p:nvGrpSpPr>
            <p:cNvPr id="83" name="Группа 82">
              <a:extLst>
                <a:ext uri="{FF2B5EF4-FFF2-40B4-BE49-F238E27FC236}">
                  <a16:creationId xmlns:a16="http://schemas.microsoft.com/office/drawing/2014/main" id="{FA2FE14A-E7A9-450E-B449-EAD6732A9E25}"/>
                </a:ext>
              </a:extLst>
            </p:cNvPr>
            <p:cNvGrpSpPr/>
            <p:nvPr userDrawn="1"/>
          </p:nvGrpSpPr>
          <p:grpSpPr>
            <a:xfrm>
              <a:off x="2395256" y="1028564"/>
              <a:ext cx="789601" cy="789601"/>
              <a:chOff x="536412" y="1028564"/>
              <a:chExt cx="789601" cy="789601"/>
            </a:xfrm>
          </p:grpSpPr>
          <p:sp>
            <p:nvSpPr>
              <p:cNvPr id="84" name="Овал 83">
                <a:extLst>
                  <a:ext uri="{FF2B5EF4-FFF2-40B4-BE49-F238E27FC236}">
                    <a16:creationId xmlns:a16="http://schemas.microsoft.com/office/drawing/2014/main" id="{A07FAF73-86FF-45E3-8B72-B4708605A238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85" name="Овал 84">
                <a:extLst>
                  <a:ext uri="{FF2B5EF4-FFF2-40B4-BE49-F238E27FC236}">
                    <a16:creationId xmlns:a16="http://schemas.microsoft.com/office/drawing/2014/main" id="{184B3993-6D90-4D71-AFC8-997ED9CEB8F6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AD7FFC2B-AD81-415F-AEDC-ABADA52FC6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6837" y="1174301"/>
              <a:ext cx="497479" cy="497479"/>
            </a:xfrm>
            <a:prstGeom prst="rect">
              <a:avLst/>
            </a:prstGeom>
          </p:spPr>
        </p:pic>
      </p:grpSp>
      <p:grpSp>
        <p:nvGrpSpPr>
          <p:cNvPr id="216" name="Группа 215">
            <a:extLst>
              <a:ext uri="{FF2B5EF4-FFF2-40B4-BE49-F238E27FC236}">
                <a16:creationId xmlns:a16="http://schemas.microsoft.com/office/drawing/2014/main" id="{5E83C175-80EA-4B8C-ADE6-F508854C750D}"/>
              </a:ext>
            </a:extLst>
          </p:cNvPr>
          <p:cNvGrpSpPr/>
          <p:nvPr userDrawn="1"/>
        </p:nvGrpSpPr>
        <p:grpSpPr>
          <a:xfrm>
            <a:off x="9264783" y="4787406"/>
            <a:ext cx="789601" cy="789601"/>
            <a:chOff x="9264783" y="4787406"/>
            <a:chExt cx="789601" cy="789601"/>
          </a:xfrm>
        </p:grpSpPr>
        <p:grpSp>
          <p:nvGrpSpPr>
            <p:cNvPr id="80" name="Группа 79">
              <a:extLst>
                <a:ext uri="{FF2B5EF4-FFF2-40B4-BE49-F238E27FC236}">
                  <a16:creationId xmlns:a16="http://schemas.microsoft.com/office/drawing/2014/main" id="{D090B669-48EF-4581-A77C-ED8F597FA1F7}"/>
                </a:ext>
              </a:extLst>
            </p:cNvPr>
            <p:cNvGrpSpPr/>
            <p:nvPr userDrawn="1"/>
          </p:nvGrpSpPr>
          <p:grpSpPr>
            <a:xfrm>
              <a:off x="9264783" y="4787406"/>
              <a:ext cx="789601" cy="789601"/>
              <a:chOff x="536412" y="1028564"/>
              <a:chExt cx="789601" cy="789601"/>
            </a:xfrm>
          </p:grpSpPr>
          <p:sp>
            <p:nvSpPr>
              <p:cNvPr id="81" name="Овал 80">
                <a:extLst>
                  <a:ext uri="{FF2B5EF4-FFF2-40B4-BE49-F238E27FC236}">
                    <a16:creationId xmlns:a16="http://schemas.microsoft.com/office/drawing/2014/main" id="{DE64F09E-1741-49FB-AA87-4072657D6AA7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82" name="Овал 81">
                <a:extLst>
                  <a:ext uri="{FF2B5EF4-FFF2-40B4-BE49-F238E27FC236}">
                    <a16:creationId xmlns:a16="http://schemas.microsoft.com/office/drawing/2014/main" id="{06F68679-3883-42EE-8738-5F0FA9F40C31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24" name="Рисунок 23">
              <a:extLst>
                <a:ext uri="{FF2B5EF4-FFF2-40B4-BE49-F238E27FC236}">
                  <a16:creationId xmlns:a16="http://schemas.microsoft.com/office/drawing/2014/main" id="{E09423A1-1FEB-489C-8BA2-54B329620C4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7863" y="4890564"/>
              <a:ext cx="609896" cy="609896"/>
            </a:xfrm>
            <a:prstGeom prst="rect">
              <a:avLst/>
            </a:prstGeom>
          </p:spPr>
        </p:pic>
      </p:grpSp>
      <p:grpSp>
        <p:nvGrpSpPr>
          <p:cNvPr id="201" name="Группа 200">
            <a:extLst>
              <a:ext uri="{FF2B5EF4-FFF2-40B4-BE49-F238E27FC236}">
                <a16:creationId xmlns:a16="http://schemas.microsoft.com/office/drawing/2014/main" id="{9823F476-2512-47E7-826B-DE51D4E2A53F}"/>
              </a:ext>
            </a:extLst>
          </p:cNvPr>
          <p:cNvGrpSpPr/>
          <p:nvPr userDrawn="1"/>
        </p:nvGrpSpPr>
        <p:grpSpPr>
          <a:xfrm>
            <a:off x="4171804" y="4787406"/>
            <a:ext cx="789601" cy="789601"/>
            <a:chOff x="4171804" y="4787406"/>
            <a:chExt cx="789601" cy="789601"/>
          </a:xfrm>
        </p:grpSpPr>
        <p:grpSp>
          <p:nvGrpSpPr>
            <p:cNvPr id="96" name="Группа 95">
              <a:extLst>
                <a:ext uri="{FF2B5EF4-FFF2-40B4-BE49-F238E27FC236}">
                  <a16:creationId xmlns:a16="http://schemas.microsoft.com/office/drawing/2014/main" id="{BCE2349F-8F7C-4D93-9D65-2C65A2C444CE}"/>
                </a:ext>
              </a:extLst>
            </p:cNvPr>
            <p:cNvGrpSpPr/>
            <p:nvPr userDrawn="1"/>
          </p:nvGrpSpPr>
          <p:grpSpPr>
            <a:xfrm>
              <a:off x="4171804" y="4787406"/>
              <a:ext cx="789601" cy="789601"/>
              <a:chOff x="536412" y="1028564"/>
              <a:chExt cx="789601" cy="789601"/>
            </a:xfrm>
          </p:grpSpPr>
          <p:sp>
            <p:nvSpPr>
              <p:cNvPr id="97" name="Овал 96">
                <a:extLst>
                  <a:ext uri="{FF2B5EF4-FFF2-40B4-BE49-F238E27FC236}">
                    <a16:creationId xmlns:a16="http://schemas.microsoft.com/office/drawing/2014/main" id="{85477222-EAE0-402F-95AC-6C743B0F49C1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98" name="Овал 97">
                <a:extLst>
                  <a:ext uri="{FF2B5EF4-FFF2-40B4-BE49-F238E27FC236}">
                    <a16:creationId xmlns:a16="http://schemas.microsoft.com/office/drawing/2014/main" id="{A1265D31-A61C-4B1A-91C1-A03FA557078E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26" name="Рисунок 25">
              <a:extLst>
                <a:ext uri="{FF2B5EF4-FFF2-40B4-BE49-F238E27FC236}">
                  <a16:creationId xmlns:a16="http://schemas.microsoft.com/office/drawing/2014/main" id="{8A448ADD-CB76-42B8-8545-203A888EE02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4627" y="4906319"/>
              <a:ext cx="518021" cy="518021"/>
            </a:xfrm>
            <a:prstGeom prst="rect">
              <a:avLst/>
            </a:prstGeom>
          </p:spPr>
        </p:pic>
      </p:grpSp>
      <p:grpSp>
        <p:nvGrpSpPr>
          <p:cNvPr id="204" name="Группа 203">
            <a:extLst>
              <a:ext uri="{FF2B5EF4-FFF2-40B4-BE49-F238E27FC236}">
                <a16:creationId xmlns:a16="http://schemas.microsoft.com/office/drawing/2014/main" id="{4CD14299-84DA-4F0C-85A9-E8B40833E590}"/>
              </a:ext>
            </a:extLst>
          </p:cNvPr>
          <p:cNvGrpSpPr/>
          <p:nvPr userDrawn="1"/>
        </p:nvGrpSpPr>
        <p:grpSpPr>
          <a:xfrm>
            <a:off x="5905879" y="2907788"/>
            <a:ext cx="789601" cy="789601"/>
            <a:chOff x="5905879" y="2907788"/>
            <a:chExt cx="789601" cy="789601"/>
          </a:xfrm>
        </p:grpSpPr>
        <p:grpSp>
          <p:nvGrpSpPr>
            <p:cNvPr id="123" name="Группа 122">
              <a:extLst>
                <a:ext uri="{FF2B5EF4-FFF2-40B4-BE49-F238E27FC236}">
                  <a16:creationId xmlns:a16="http://schemas.microsoft.com/office/drawing/2014/main" id="{76C7289A-B7C1-4AA8-8D2B-EF4A3324D73A}"/>
                </a:ext>
              </a:extLst>
            </p:cNvPr>
            <p:cNvGrpSpPr/>
            <p:nvPr userDrawn="1"/>
          </p:nvGrpSpPr>
          <p:grpSpPr>
            <a:xfrm>
              <a:off x="5905879" y="2907788"/>
              <a:ext cx="789601" cy="789601"/>
              <a:chOff x="536412" y="1028564"/>
              <a:chExt cx="789601" cy="789601"/>
            </a:xfrm>
          </p:grpSpPr>
          <p:sp>
            <p:nvSpPr>
              <p:cNvPr id="124" name="Овал 123">
                <a:extLst>
                  <a:ext uri="{FF2B5EF4-FFF2-40B4-BE49-F238E27FC236}">
                    <a16:creationId xmlns:a16="http://schemas.microsoft.com/office/drawing/2014/main" id="{89D9AD1A-D231-4AC3-A59C-0877D0FDF638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25" name="Овал 124">
                <a:extLst>
                  <a:ext uri="{FF2B5EF4-FFF2-40B4-BE49-F238E27FC236}">
                    <a16:creationId xmlns:a16="http://schemas.microsoft.com/office/drawing/2014/main" id="{2EA21FB4-7009-496F-A03F-967E36D10947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28" name="Рисунок 27">
              <a:extLst>
                <a:ext uri="{FF2B5EF4-FFF2-40B4-BE49-F238E27FC236}">
                  <a16:creationId xmlns:a16="http://schemas.microsoft.com/office/drawing/2014/main" id="{7B66E596-B06C-4FFF-866C-C398A57F09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4712" y="3065650"/>
              <a:ext cx="483385" cy="483385"/>
            </a:xfrm>
            <a:prstGeom prst="rect">
              <a:avLst/>
            </a:prstGeom>
          </p:spPr>
        </p:pic>
      </p:grpSp>
      <p:grpSp>
        <p:nvGrpSpPr>
          <p:cNvPr id="200" name="Группа 199">
            <a:extLst>
              <a:ext uri="{FF2B5EF4-FFF2-40B4-BE49-F238E27FC236}">
                <a16:creationId xmlns:a16="http://schemas.microsoft.com/office/drawing/2014/main" id="{4CAC7EA9-5337-48DF-A248-FE1615D9A833}"/>
              </a:ext>
            </a:extLst>
          </p:cNvPr>
          <p:cNvGrpSpPr/>
          <p:nvPr userDrawn="1"/>
        </p:nvGrpSpPr>
        <p:grpSpPr>
          <a:xfrm>
            <a:off x="4171804" y="3847597"/>
            <a:ext cx="789601" cy="789601"/>
            <a:chOff x="4171804" y="3847597"/>
            <a:chExt cx="789601" cy="789601"/>
          </a:xfrm>
        </p:grpSpPr>
        <p:grpSp>
          <p:nvGrpSpPr>
            <p:cNvPr id="93" name="Группа 92">
              <a:extLst>
                <a:ext uri="{FF2B5EF4-FFF2-40B4-BE49-F238E27FC236}">
                  <a16:creationId xmlns:a16="http://schemas.microsoft.com/office/drawing/2014/main" id="{8399263F-783F-4F1B-84CB-E81427DE740D}"/>
                </a:ext>
              </a:extLst>
            </p:cNvPr>
            <p:cNvGrpSpPr/>
            <p:nvPr userDrawn="1"/>
          </p:nvGrpSpPr>
          <p:grpSpPr>
            <a:xfrm>
              <a:off x="4171804" y="3847597"/>
              <a:ext cx="789601" cy="789601"/>
              <a:chOff x="536412" y="1028564"/>
              <a:chExt cx="789601" cy="789601"/>
            </a:xfrm>
          </p:grpSpPr>
          <p:sp>
            <p:nvSpPr>
              <p:cNvPr id="94" name="Овал 93">
                <a:extLst>
                  <a:ext uri="{FF2B5EF4-FFF2-40B4-BE49-F238E27FC236}">
                    <a16:creationId xmlns:a16="http://schemas.microsoft.com/office/drawing/2014/main" id="{ED73A3A8-585A-4A51-8E78-8C4B3B026C59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95" name="Овал 94">
                <a:extLst>
                  <a:ext uri="{FF2B5EF4-FFF2-40B4-BE49-F238E27FC236}">
                    <a16:creationId xmlns:a16="http://schemas.microsoft.com/office/drawing/2014/main" id="{92069F04-9A3B-479D-A996-48A64F15DC94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30" name="Рисунок 29">
              <a:extLst>
                <a:ext uri="{FF2B5EF4-FFF2-40B4-BE49-F238E27FC236}">
                  <a16:creationId xmlns:a16="http://schemas.microsoft.com/office/drawing/2014/main" id="{E4D97B9A-E1F9-4B08-9750-F5F29DDA17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0816" y="4004296"/>
              <a:ext cx="510690" cy="510690"/>
            </a:xfrm>
            <a:prstGeom prst="rect">
              <a:avLst/>
            </a:prstGeom>
          </p:spPr>
        </p:pic>
      </p:grpSp>
      <p:grpSp>
        <p:nvGrpSpPr>
          <p:cNvPr id="207" name="Группа 206">
            <a:extLst>
              <a:ext uri="{FF2B5EF4-FFF2-40B4-BE49-F238E27FC236}">
                <a16:creationId xmlns:a16="http://schemas.microsoft.com/office/drawing/2014/main" id="{53D7B42A-C892-4ABC-A734-85AB599D3FB6}"/>
              </a:ext>
            </a:extLst>
          </p:cNvPr>
          <p:cNvGrpSpPr/>
          <p:nvPr userDrawn="1"/>
        </p:nvGrpSpPr>
        <p:grpSpPr>
          <a:xfrm>
            <a:off x="7629904" y="1028170"/>
            <a:ext cx="789601" cy="789601"/>
            <a:chOff x="7629904" y="1028170"/>
            <a:chExt cx="789601" cy="789601"/>
          </a:xfrm>
        </p:grpSpPr>
        <p:grpSp>
          <p:nvGrpSpPr>
            <p:cNvPr id="153" name="Группа 152">
              <a:extLst>
                <a:ext uri="{FF2B5EF4-FFF2-40B4-BE49-F238E27FC236}">
                  <a16:creationId xmlns:a16="http://schemas.microsoft.com/office/drawing/2014/main" id="{DDFADE19-7D49-4AAE-807A-2116BF23EC26}"/>
                </a:ext>
              </a:extLst>
            </p:cNvPr>
            <p:cNvGrpSpPr/>
            <p:nvPr userDrawn="1"/>
          </p:nvGrpSpPr>
          <p:grpSpPr>
            <a:xfrm>
              <a:off x="7629904" y="1028170"/>
              <a:ext cx="789601" cy="789601"/>
              <a:chOff x="536412" y="1028564"/>
              <a:chExt cx="789601" cy="789601"/>
            </a:xfrm>
          </p:grpSpPr>
          <p:sp>
            <p:nvSpPr>
              <p:cNvPr id="154" name="Овал 153">
                <a:extLst>
                  <a:ext uri="{FF2B5EF4-FFF2-40B4-BE49-F238E27FC236}">
                    <a16:creationId xmlns:a16="http://schemas.microsoft.com/office/drawing/2014/main" id="{BA06E11A-C622-41A5-AE5E-E94E59E2B0E6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55" name="Овал 154">
                <a:extLst>
                  <a:ext uri="{FF2B5EF4-FFF2-40B4-BE49-F238E27FC236}">
                    <a16:creationId xmlns:a16="http://schemas.microsoft.com/office/drawing/2014/main" id="{7DA8D4F2-891D-413E-B5B5-7AA9A999F242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32" name="Рисунок 31">
              <a:extLst>
                <a:ext uri="{FF2B5EF4-FFF2-40B4-BE49-F238E27FC236}">
                  <a16:creationId xmlns:a16="http://schemas.microsoft.com/office/drawing/2014/main" id="{EB0563EB-61F9-4DB9-803C-1AE98855A78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25381" y="1117455"/>
              <a:ext cx="613886" cy="613886"/>
            </a:xfrm>
            <a:prstGeom prst="rect">
              <a:avLst/>
            </a:prstGeom>
          </p:spPr>
        </p:pic>
      </p:grpSp>
      <p:grpSp>
        <p:nvGrpSpPr>
          <p:cNvPr id="191" name="Группа 190">
            <a:extLst>
              <a:ext uri="{FF2B5EF4-FFF2-40B4-BE49-F238E27FC236}">
                <a16:creationId xmlns:a16="http://schemas.microsoft.com/office/drawing/2014/main" id="{66E03A6E-C776-4CE0-82AF-047A494475AB}"/>
              </a:ext>
            </a:extLst>
          </p:cNvPr>
          <p:cNvGrpSpPr/>
          <p:nvPr userDrawn="1"/>
        </p:nvGrpSpPr>
        <p:grpSpPr>
          <a:xfrm>
            <a:off x="525515" y="4787800"/>
            <a:ext cx="789601" cy="789601"/>
            <a:chOff x="525515" y="4787800"/>
            <a:chExt cx="789601" cy="789601"/>
          </a:xfrm>
        </p:grpSpPr>
        <p:grpSp>
          <p:nvGrpSpPr>
            <p:cNvPr id="62" name="Группа 61">
              <a:extLst>
                <a:ext uri="{FF2B5EF4-FFF2-40B4-BE49-F238E27FC236}">
                  <a16:creationId xmlns:a16="http://schemas.microsoft.com/office/drawing/2014/main" id="{ABB1E20A-E6F1-424D-9AEA-E264F848464F}"/>
                </a:ext>
              </a:extLst>
            </p:cNvPr>
            <p:cNvGrpSpPr/>
            <p:nvPr userDrawn="1"/>
          </p:nvGrpSpPr>
          <p:grpSpPr>
            <a:xfrm>
              <a:off x="525515" y="4787800"/>
              <a:ext cx="789601" cy="789601"/>
              <a:chOff x="536412" y="1028564"/>
              <a:chExt cx="789601" cy="789601"/>
            </a:xfrm>
          </p:grpSpPr>
          <p:sp>
            <p:nvSpPr>
              <p:cNvPr id="63" name="Овал 62">
                <a:extLst>
                  <a:ext uri="{FF2B5EF4-FFF2-40B4-BE49-F238E27FC236}">
                    <a16:creationId xmlns:a16="http://schemas.microsoft.com/office/drawing/2014/main" id="{73830C35-1E6D-4C5E-936E-9F190A8C4FF9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64" name="Овал 63">
                <a:extLst>
                  <a:ext uri="{FF2B5EF4-FFF2-40B4-BE49-F238E27FC236}">
                    <a16:creationId xmlns:a16="http://schemas.microsoft.com/office/drawing/2014/main" id="{AE71E4D3-AAA5-4F1B-9B19-CC1B09A9D6D6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37" name="Рисунок 36">
              <a:extLst>
                <a:ext uri="{FF2B5EF4-FFF2-40B4-BE49-F238E27FC236}">
                  <a16:creationId xmlns:a16="http://schemas.microsoft.com/office/drawing/2014/main" id="{1E8191A9-C168-475C-8DE0-76FAF175BE3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477" y="4925753"/>
              <a:ext cx="543676" cy="543676"/>
            </a:xfrm>
            <a:prstGeom prst="rect">
              <a:avLst/>
            </a:prstGeom>
          </p:spPr>
        </p:pic>
      </p:grpSp>
      <p:grpSp>
        <p:nvGrpSpPr>
          <p:cNvPr id="190" name="Группа 189">
            <a:extLst>
              <a:ext uri="{FF2B5EF4-FFF2-40B4-BE49-F238E27FC236}">
                <a16:creationId xmlns:a16="http://schemas.microsoft.com/office/drawing/2014/main" id="{075C38D2-E156-401D-BBCB-3C3B2BF0E4CB}"/>
              </a:ext>
            </a:extLst>
          </p:cNvPr>
          <p:cNvGrpSpPr/>
          <p:nvPr userDrawn="1"/>
        </p:nvGrpSpPr>
        <p:grpSpPr>
          <a:xfrm>
            <a:off x="525515" y="3847991"/>
            <a:ext cx="789601" cy="789601"/>
            <a:chOff x="525515" y="3847991"/>
            <a:chExt cx="789601" cy="789601"/>
          </a:xfrm>
        </p:grpSpPr>
        <p:grpSp>
          <p:nvGrpSpPr>
            <p:cNvPr id="59" name="Группа 58">
              <a:extLst>
                <a:ext uri="{FF2B5EF4-FFF2-40B4-BE49-F238E27FC236}">
                  <a16:creationId xmlns:a16="http://schemas.microsoft.com/office/drawing/2014/main" id="{8923642F-8373-449B-8D4B-FBE92EDEFBDC}"/>
                </a:ext>
              </a:extLst>
            </p:cNvPr>
            <p:cNvGrpSpPr/>
            <p:nvPr userDrawn="1"/>
          </p:nvGrpSpPr>
          <p:grpSpPr>
            <a:xfrm>
              <a:off x="525515" y="3847991"/>
              <a:ext cx="789601" cy="789601"/>
              <a:chOff x="536412" y="1028564"/>
              <a:chExt cx="789601" cy="789601"/>
            </a:xfrm>
          </p:grpSpPr>
          <p:sp>
            <p:nvSpPr>
              <p:cNvPr id="60" name="Овал 59">
                <a:extLst>
                  <a:ext uri="{FF2B5EF4-FFF2-40B4-BE49-F238E27FC236}">
                    <a16:creationId xmlns:a16="http://schemas.microsoft.com/office/drawing/2014/main" id="{CCF50561-5060-422B-83C3-7480C9CC9B66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61" name="Овал 60">
                <a:extLst>
                  <a:ext uri="{FF2B5EF4-FFF2-40B4-BE49-F238E27FC236}">
                    <a16:creationId xmlns:a16="http://schemas.microsoft.com/office/drawing/2014/main" id="{20B34D66-7B8E-4386-A28F-B02D7C2D9E75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39" name="Рисунок 38">
              <a:extLst>
                <a:ext uri="{FF2B5EF4-FFF2-40B4-BE49-F238E27FC236}">
                  <a16:creationId xmlns:a16="http://schemas.microsoft.com/office/drawing/2014/main" id="{E2DEA195-F617-4A88-A458-846E717D8C3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190" y="4012898"/>
              <a:ext cx="525706" cy="525706"/>
            </a:xfrm>
            <a:prstGeom prst="rect">
              <a:avLst/>
            </a:prstGeom>
          </p:spPr>
        </p:pic>
      </p:grpSp>
      <p:grpSp>
        <p:nvGrpSpPr>
          <p:cNvPr id="189" name="Группа 188">
            <a:extLst>
              <a:ext uri="{FF2B5EF4-FFF2-40B4-BE49-F238E27FC236}">
                <a16:creationId xmlns:a16="http://schemas.microsoft.com/office/drawing/2014/main" id="{08805172-8DA6-435D-868C-98503BB1AAD2}"/>
              </a:ext>
            </a:extLst>
          </p:cNvPr>
          <p:cNvGrpSpPr/>
          <p:nvPr userDrawn="1"/>
        </p:nvGrpSpPr>
        <p:grpSpPr>
          <a:xfrm>
            <a:off x="525515" y="2908182"/>
            <a:ext cx="789601" cy="789601"/>
            <a:chOff x="525515" y="2908182"/>
            <a:chExt cx="789601" cy="789601"/>
          </a:xfrm>
        </p:grpSpPr>
        <p:grpSp>
          <p:nvGrpSpPr>
            <p:cNvPr id="56" name="Группа 55">
              <a:extLst>
                <a:ext uri="{FF2B5EF4-FFF2-40B4-BE49-F238E27FC236}">
                  <a16:creationId xmlns:a16="http://schemas.microsoft.com/office/drawing/2014/main" id="{3DE621FD-F4CA-4840-BF06-D86BA70690E8}"/>
                </a:ext>
              </a:extLst>
            </p:cNvPr>
            <p:cNvGrpSpPr/>
            <p:nvPr userDrawn="1"/>
          </p:nvGrpSpPr>
          <p:grpSpPr>
            <a:xfrm>
              <a:off x="525515" y="2908182"/>
              <a:ext cx="789601" cy="789601"/>
              <a:chOff x="536412" y="1028564"/>
              <a:chExt cx="789601" cy="789601"/>
            </a:xfrm>
          </p:grpSpPr>
          <p:sp>
            <p:nvSpPr>
              <p:cNvPr id="57" name="Овал 56">
                <a:extLst>
                  <a:ext uri="{FF2B5EF4-FFF2-40B4-BE49-F238E27FC236}">
                    <a16:creationId xmlns:a16="http://schemas.microsoft.com/office/drawing/2014/main" id="{0684940D-E0B7-446F-8CB2-73109774E14E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58" name="Овал 57">
                <a:extLst>
                  <a:ext uri="{FF2B5EF4-FFF2-40B4-BE49-F238E27FC236}">
                    <a16:creationId xmlns:a16="http://schemas.microsoft.com/office/drawing/2014/main" id="{917FB0C7-2C41-4F10-925C-BB9EF21D40C0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41" name="Рисунок 40">
              <a:extLst>
                <a:ext uri="{FF2B5EF4-FFF2-40B4-BE49-F238E27FC236}">
                  <a16:creationId xmlns:a16="http://schemas.microsoft.com/office/drawing/2014/main" id="{B1A6F41C-725B-4BC4-AF89-2B1E1E80F40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82" y="3043176"/>
              <a:ext cx="519612" cy="519612"/>
            </a:xfrm>
            <a:prstGeom prst="rect">
              <a:avLst/>
            </a:prstGeom>
          </p:spPr>
        </p:pic>
      </p:grpSp>
      <p:grpSp>
        <p:nvGrpSpPr>
          <p:cNvPr id="188" name="Группа 187">
            <a:extLst>
              <a:ext uri="{FF2B5EF4-FFF2-40B4-BE49-F238E27FC236}">
                <a16:creationId xmlns:a16="http://schemas.microsoft.com/office/drawing/2014/main" id="{F3B8A46A-9DFE-493F-A8B0-DBFD34160292}"/>
              </a:ext>
            </a:extLst>
          </p:cNvPr>
          <p:cNvGrpSpPr/>
          <p:nvPr userDrawn="1"/>
        </p:nvGrpSpPr>
        <p:grpSpPr>
          <a:xfrm>
            <a:off x="525515" y="1968373"/>
            <a:ext cx="789601" cy="789601"/>
            <a:chOff x="525515" y="1968373"/>
            <a:chExt cx="789601" cy="789601"/>
          </a:xfrm>
        </p:grpSpPr>
        <p:grpSp>
          <p:nvGrpSpPr>
            <p:cNvPr id="53" name="Группа 52">
              <a:extLst>
                <a:ext uri="{FF2B5EF4-FFF2-40B4-BE49-F238E27FC236}">
                  <a16:creationId xmlns:a16="http://schemas.microsoft.com/office/drawing/2014/main" id="{3FDD5151-D653-4439-95DC-3B79724DB430}"/>
                </a:ext>
              </a:extLst>
            </p:cNvPr>
            <p:cNvGrpSpPr/>
            <p:nvPr userDrawn="1"/>
          </p:nvGrpSpPr>
          <p:grpSpPr>
            <a:xfrm>
              <a:off x="525515" y="1968373"/>
              <a:ext cx="789601" cy="789601"/>
              <a:chOff x="536412" y="1028564"/>
              <a:chExt cx="789601" cy="789601"/>
            </a:xfrm>
          </p:grpSpPr>
          <p:sp>
            <p:nvSpPr>
              <p:cNvPr id="54" name="Овал 53">
                <a:extLst>
                  <a:ext uri="{FF2B5EF4-FFF2-40B4-BE49-F238E27FC236}">
                    <a16:creationId xmlns:a16="http://schemas.microsoft.com/office/drawing/2014/main" id="{C4B52B06-86C8-4B2D-9B50-CBC112961FB0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55" name="Овал 54">
                <a:extLst>
                  <a:ext uri="{FF2B5EF4-FFF2-40B4-BE49-F238E27FC236}">
                    <a16:creationId xmlns:a16="http://schemas.microsoft.com/office/drawing/2014/main" id="{313D9F15-1B9B-4146-8FA6-9217CEC937D4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43" name="Рисунок 42">
              <a:extLst>
                <a:ext uri="{FF2B5EF4-FFF2-40B4-BE49-F238E27FC236}">
                  <a16:creationId xmlns:a16="http://schemas.microsoft.com/office/drawing/2014/main" id="{F53EDF44-E260-4E0F-A658-6E17E89616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0163" y="2095520"/>
              <a:ext cx="580888" cy="580888"/>
            </a:xfrm>
            <a:prstGeom prst="rect">
              <a:avLst/>
            </a:prstGeom>
          </p:spPr>
        </p:pic>
      </p:grpSp>
      <p:grpSp>
        <p:nvGrpSpPr>
          <p:cNvPr id="217" name="Группа 216">
            <a:extLst>
              <a:ext uri="{FF2B5EF4-FFF2-40B4-BE49-F238E27FC236}">
                <a16:creationId xmlns:a16="http://schemas.microsoft.com/office/drawing/2014/main" id="{B59B62EA-8233-4E2B-BB78-BDF86712D37E}"/>
              </a:ext>
            </a:extLst>
          </p:cNvPr>
          <p:cNvGrpSpPr/>
          <p:nvPr userDrawn="1"/>
        </p:nvGrpSpPr>
        <p:grpSpPr>
          <a:xfrm>
            <a:off x="10781040" y="1022898"/>
            <a:ext cx="789601" cy="789601"/>
            <a:chOff x="10781040" y="1022898"/>
            <a:chExt cx="789601" cy="789601"/>
          </a:xfrm>
        </p:grpSpPr>
        <p:grpSp>
          <p:nvGrpSpPr>
            <p:cNvPr id="65" name="Группа 64">
              <a:extLst>
                <a:ext uri="{FF2B5EF4-FFF2-40B4-BE49-F238E27FC236}">
                  <a16:creationId xmlns:a16="http://schemas.microsoft.com/office/drawing/2014/main" id="{E060DCF9-9572-4A30-9D0A-7C09902B7211}"/>
                </a:ext>
              </a:extLst>
            </p:cNvPr>
            <p:cNvGrpSpPr/>
            <p:nvPr userDrawn="1"/>
          </p:nvGrpSpPr>
          <p:grpSpPr>
            <a:xfrm>
              <a:off x="10781040" y="1022898"/>
              <a:ext cx="789601" cy="789601"/>
              <a:chOff x="536412" y="1028564"/>
              <a:chExt cx="789601" cy="789601"/>
            </a:xfrm>
          </p:grpSpPr>
          <p:sp>
            <p:nvSpPr>
              <p:cNvPr id="66" name="Овал 65">
                <a:extLst>
                  <a:ext uri="{FF2B5EF4-FFF2-40B4-BE49-F238E27FC236}">
                    <a16:creationId xmlns:a16="http://schemas.microsoft.com/office/drawing/2014/main" id="{CF7CBC4E-23BC-40B2-BF26-0BF882176BA1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67" name="Овал 66">
                <a:extLst>
                  <a:ext uri="{FF2B5EF4-FFF2-40B4-BE49-F238E27FC236}">
                    <a16:creationId xmlns:a16="http://schemas.microsoft.com/office/drawing/2014/main" id="{5F8C06F2-6C47-4548-BD98-15CBBED84056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45" name="Рисунок 44">
              <a:extLst>
                <a:ext uri="{FF2B5EF4-FFF2-40B4-BE49-F238E27FC236}">
                  <a16:creationId xmlns:a16="http://schemas.microsoft.com/office/drawing/2014/main" id="{EFDE7DC9-F376-4419-8526-DB8B163DBA9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94599" y="1124575"/>
              <a:ext cx="575940" cy="575940"/>
            </a:xfrm>
            <a:prstGeom prst="rect">
              <a:avLst/>
            </a:prstGeom>
          </p:spPr>
        </p:pic>
      </p:grpSp>
      <p:grpSp>
        <p:nvGrpSpPr>
          <p:cNvPr id="187" name="Группа 186">
            <a:extLst>
              <a:ext uri="{FF2B5EF4-FFF2-40B4-BE49-F238E27FC236}">
                <a16:creationId xmlns:a16="http://schemas.microsoft.com/office/drawing/2014/main" id="{CE05FFDC-E3CC-4CC3-937F-0E5E6ECE605D}"/>
              </a:ext>
            </a:extLst>
          </p:cNvPr>
          <p:cNvGrpSpPr/>
          <p:nvPr userDrawn="1"/>
        </p:nvGrpSpPr>
        <p:grpSpPr>
          <a:xfrm>
            <a:off x="525515" y="1028564"/>
            <a:ext cx="789601" cy="789601"/>
            <a:chOff x="525515" y="1028564"/>
            <a:chExt cx="789601" cy="789601"/>
          </a:xfrm>
        </p:grpSpPr>
        <p:grpSp>
          <p:nvGrpSpPr>
            <p:cNvPr id="52" name="Группа 51">
              <a:extLst>
                <a:ext uri="{FF2B5EF4-FFF2-40B4-BE49-F238E27FC236}">
                  <a16:creationId xmlns:a16="http://schemas.microsoft.com/office/drawing/2014/main" id="{D5D754E5-451A-49F7-B17F-D4CFCA60FDBD}"/>
                </a:ext>
              </a:extLst>
            </p:cNvPr>
            <p:cNvGrpSpPr/>
            <p:nvPr userDrawn="1"/>
          </p:nvGrpSpPr>
          <p:grpSpPr>
            <a:xfrm>
              <a:off x="525515" y="1028564"/>
              <a:ext cx="789601" cy="789601"/>
              <a:chOff x="536412" y="1028564"/>
              <a:chExt cx="789601" cy="789601"/>
            </a:xfrm>
          </p:grpSpPr>
          <p:sp>
            <p:nvSpPr>
              <p:cNvPr id="49" name="Овал 48">
                <a:extLst>
                  <a:ext uri="{FF2B5EF4-FFF2-40B4-BE49-F238E27FC236}">
                    <a16:creationId xmlns:a16="http://schemas.microsoft.com/office/drawing/2014/main" id="{E99CD808-42EB-4A02-BE88-BDC483B95A60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50" name="Овал 49">
                <a:extLst>
                  <a:ext uri="{FF2B5EF4-FFF2-40B4-BE49-F238E27FC236}">
                    <a16:creationId xmlns:a16="http://schemas.microsoft.com/office/drawing/2014/main" id="{E72089C3-9444-48E4-BB3D-52464AD18CA0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47" name="Рисунок 46">
              <a:extLst>
                <a:ext uri="{FF2B5EF4-FFF2-40B4-BE49-F238E27FC236}">
                  <a16:creationId xmlns:a16="http://schemas.microsoft.com/office/drawing/2014/main" id="{6D9BCB35-B3BE-41B7-9B6D-78F061E4CA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284" y="1171016"/>
              <a:ext cx="537245" cy="537245"/>
            </a:xfrm>
            <a:prstGeom prst="rect">
              <a:avLst/>
            </a:prstGeom>
          </p:spPr>
        </p:pic>
      </p:grpSp>
      <p:grpSp>
        <p:nvGrpSpPr>
          <p:cNvPr id="205" name="Группа 204">
            <a:extLst>
              <a:ext uri="{FF2B5EF4-FFF2-40B4-BE49-F238E27FC236}">
                <a16:creationId xmlns:a16="http://schemas.microsoft.com/office/drawing/2014/main" id="{51A57BC6-DC83-4A00-8F6F-3CD1EE94B621}"/>
              </a:ext>
            </a:extLst>
          </p:cNvPr>
          <p:cNvGrpSpPr/>
          <p:nvPr userDrawn="1"/>
        </p:nvGrpSpPr>
        <p:grpSpPr>
          <a:xfrm>
            <a:off x="5905879" y="3847597"/>
            <a:ext cx="789601" cy="789601"/>
            <a:chOff x="5905879" y="3847597"/>
            <a:chExt cx="789601" cy="789601"/>
          </a:xfrm>
        </p:grpSpPr>
        <p:grpSp>
          <p:nvGrpSpPr>
            <p:cNvPr id="126" name="Группа 125">
              <a:extLst>
                <a:ext uri="{FF2B5EF4-FFF2-40B4-BE49-F238E27FC236}">
                  <a16:creationId xmlns:a16="http://schemas.microsoft.com/office/drawing/2014/main" id="{7A7ED09D-FE4A-4BA0-808A-44E9973DC558}"/>
                </a:ext>
              </a:extLst>
            </p:cNvPr>
            <p:cNvGrpSpPr/>
            <p:nvPr userDrawn="1"/>
          </p:nvGrpSpPr>
          <p:grpSpPr>
            <a:xfrm>
              <a:off x="5905879" y="3847597"/>
              <a:ext cx="789601" cy="789601"/>
              <a:chOff x="536412" y="1028564"/>
              <a:chExt cx="789601" cy="789601"/>
            </a:xfrm>
          </p:grpSpPr>
          <p:sp>
            <p:nvSpPr>
              <p:cNvPr id="127" name="Овал 126">
                <a:extLst>
                  <a:ext uri="{FF2B5EF4-FFF2-40B4-BE49-F238E27FC236}">
                    <a16:creationId xmlns:a16="http://schemas.microsoft.com/office/drawing/2014/main" id="{DC4C08AD-6016-4C11-9091-D352FEA123C7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28" name="Овал 127">
                <a:extLst>
                  <a:ext uri="{FF2B5EF4-FFF2-40B4-BE49-F238E27FC236}">
                    <a16:creationId xmlns:a16="http://schemas.microsoft.com/office/drawing/2014/main" id="{01F7B9C5-F19F-41B3-AD24-3AA684479930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107" name="Рисунок 106">
              <a:extLst>
                <a:ext uri="{FF2B5EF4-FFF2-40B4-BE49-F238E27FC236}">
                  <a16:creationId xmlns:a16="http://schemas.microsoft.com/office/drawing/2014/main" id="{23C364A9-6C4C-4732-93C1-8565244A6F3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4712" y="3993967"/>
              <a:ext cx="531347" cy="531347"/>
            </a:xfrm>
            <a:prstGeom prst="rect">
              <a:avLst/>
            </a:prstGeom>
          </p:spPr>
        </p:pic>
      </p:grpSp>
      <p:grpSp>
        <p:nvGrpSpPr>
          <p:cNvPr id="203" name="Группа 202">
            <a:extLst>
              <a:ext uri="{FF2B5EF4-FFF2-40B4-BE49-F238E27FC236}">
                <a16:creationId xmlns:a16="http://schemas.microsoft.com/office/drawing/2014/main" id="{08805DA9-6067-4AC9-A93D-77C9561616E4}"/>
              </a:ext>
            </a:extLst>
          </p:cNvPr>
          <p:cNvGrpSpPr/>
          <p:nvPr userDrawn="1"/>
        </p:nvGrpSpPr>
        <p:grpSpPr>
          <a:xfrm>
            <a:off x="5905879" y="1967979"/>
            <a:ext cx="789601" cy="789601"/>
            <a:chOff x="5905879" y="1967979"/>
            <a:chExt cx="789601" cy="789601"/>
          </a:xfrm>
        </p:grpSpPr>
        <p:grpSp>
          <p:nvGrpSpPr>
            <p:cNvPr id="120" name="Группа 119">
              <a:extLst>
                <a:ext uri="{FF2B5EF4-FFF2-40B4-BE49-F238E27FC236}">
                  <a16:creationId xmlns:a16="http://schemas.microsoft.com/office/drawing/2014/main" id="{616E0371-EC11-49E4-A493-BA23D8B24D40}"/>
                </a:ext>
              </a:extLst>
            </p:cNvPr>
            <p:cNvGrpSpPr/>
            <p:nvPr userDrawn="1"/>
          </p:nvGrpSpPr>
          <p:grpSpPr>
            <a:xfrm>
              <a:off x="5905879" y="1967979"/>
              <a:ext cx="789601" cy="789601"/>
              <a:chOff x="536412" y="1028564"/>
              <a:chExt cx="789601" cy="789601"/>
            </a:xfrm>
          </p:grpSpPr>
          <p:sp>
            <p:nvSpPr>
              <p:cNvPr id="121" name="Овал 120">
                <a:extLst>
                  <a:ext uri="{FF2B5EF4-FFF2-40B4-BE49-F238E27FC236}">
                    <a16:creationId xmlns:a16="http://schemas.microsoft.com/office/drawing/2014/main" id="{991AA72D-CBCC-4B6C-B3C8-38DFAFD63D9C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22" name="Овал 121">
                <a:extLst>
                  <a:ext uri="{FF2B5EF4-FFF2-40B4-BE49-F238E27FC236}">
                    <a16:creationId xmlns:a16="http://schemas.microsoft.com/office/drawing/2014/main" id="{A3521D2B-AC56-4637-B87D-B7EC45FCA2B6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109" name="Рисунок 108">
              <a:extLst>
                <a:ext uri="{FF2B5EF4-FFF2-40B4-BE49-F238E27FC236}">
                  <a16:creationId xmlns:a16="http://schemas.microsoft.com/office/drawing/2014/main" id="{1981E858-9B64-4B66-922F-CA8EEA5E7C2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1545" y="2095520"/>
              <a:ext cx="528447" cy="528447"/>
            </a:xfrm>
            <a:prstGeom prst="rect">
              <a:avLst/>
            </a:prstGeom>
          </p:spPr>
        </p:pic>
      </p:grpSp>
      <p:grpSp>
        <p:nvGrpSpPr>
          <p:cNvPr id="209" name="Группа 208">
            <a:extLst>
              <a:ext uri="{FF2B5EF4-FFF2-40B4-BE49-F238E27FC236}">
                <a16:creationId xmlns:a16="http://schemas.microsoft.com/office/drawing/2014/main" id="{F3852C38-F3B3-4470-A053-3626DD131F5C}"/>
              </a:ext>
            </a:extLst>
          </p:cNvPr>
          <p:cNvGrpSpPr/>
          <p:nvPr userDrawn="1"/>
        </p:nvGrpSpPr>
        <p:grpSpPr>
          <a:xfrm>
            <a:off x="7629904" y="2907788"/>
            <a:ext cx="789601" cy="789601"/>
            <a:chOff x="7629904" y="2907788"/>
            <a:chExt cx="789601" cy="789601"/>
          </a:xfrm>
        </p:grpSpPr>
        <p:grpSp>
          <p:nvGrpSpPr>
            <p:cNvPr id="141" name="Группа 140">
              <a:extLst>
                <a:ext uri="{FF2B5EF4-FFF2-40B4-BE49-F238E27FC236}">
                  <a16:creationId xmlns:a16="http://schemas.microsoft.com/office/drawing/2014/main" id="{854B198C-7CEC-4013-B86B-D2101F15199B}"/>
                </a:ext>
              </a:extLst>
            </p:cNvPr>
            <p:cNvGrpSpPr/>
            <p:nvPr userDrawn="1"/>
          </p:nvGrpSpPr>
          <p:grpSpPr>
            <a:xfrm>
              <a:off x="7629904" y="2907788"/>
              <a:ext cx="789601" cy="789601"/>
              <a:chOff x="536412" y="1028564"/>
              <a:chExt cx="789601" cy="789601"/>
            </a:xfrm>
          </p:grpSpPr>
          <p:sp>
            <p:nvSpPr>
              <p:cNvPr id="142" name="Овал 141">
                <a:extLst>
                  <a:ext uri="{FF2B5EF4-FFF2-40B4-BE49-F238E27FC236}">
                    <a16:creationId xmlns:a16="http://schemas.microsoft.com/office/drawing/2014/main" id="{FFC1ABB5-D901-4A49-B54B-8C5EF0A7BE38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43" name="Овал 142">
                <a:extLst>
                  <a:ext uri="{FF2B5EF4-FFF2-40B4-BE49-F238E27FC236}">
                    <a16:creationId xmlns:a16="http://schemas.microsoft.com/office/drawing/2014/main" id="{59B0AF33-0ABF-4FF6-B086-8119711A2EF3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111" name="Рисунок 110">
              <a:extLst>
                <a:ext uri="{FF2B5EF4-FFF2-40B4-BE49-F238E27FC236}">
                  <a16:creationId xmlns:a16="http://schemas.microsoft.com/office/drawing/2014/main" id="{223ECB51-E129-4079-B039-5C66CC0839F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8396" y="3033591"/>
              <a:ext cx="539646" cy="539646"/>
            </a:xfrm>
            <a:prstGeom prst="rect">
              <a:avLst/>
            </a:prstGeom>
          </p:spPr>
        </p:pic>
      </p:grpSp>
      <p:grpSp>
        <p:nvGrpSpPr>
          <p:cNvPr id="206" name="Группа 205">
            <a:extLst>
              <a:ext uri="{FF2B5EF4-FFF2-40B4-BE49-F238E27FC236}">
                <a16:creationId xmlns:a16="http://schemas.microsoft.com/office/drawing/2014/main" id="{A858CC04-9E9F-4908-8D6F-23FDED6DC3F5}"/>
              </a:ext>
            </a:extLst>
          </p:cNvPr>
          <p:cNvGrpSpPr/>
          <p:nvPr userDrawn="1"/>
        </p:nvGrpSpPr>
        <p:grpSpPr>
          <a:xfrm>
            <a:off x="5905879" y="4787406"/>
            <a:ext cx="789601" cy="789601"/>
            <a:chOff x="5905879" y="4787406"/>
            <a:chExt cx="789601" cy="789601"/>
          </a:xfrm>
        </p:grpSpPr>
        <p:grpSp>
          <p:nvGrpSpPr>
            <p:cNvPr id="129" name="Группа 128">
              <a:extLst>
                <a:ext uri="{FF2B5EF4-FFF2-40B4-BE49-F238E27FC236}">
                  <a16:creationId xmlns:a16="http://schemas.microsoft.com/office/drawing/2014/main" id="{BE1AF46A-70A2-4B6B-B14D-26E68AB1FE26}"/>
                </a:ext>
              </a:extLst>
            </p:cNvPr>
            <p:cNvGrpSpPr/>
            <p:nvPr userDrawn="1"/>
          </p:nvGrpSpPr>
          <p:grpSpPr>
            <a:xfrm>
              <a:off x="5905879" y="4787406"/>
              <a:ext cx="789601" cy="789601"/>
              <a:chOff x="536412" y="1028564"/>
              <a:chExt cx="789601" cy="789601"/>
            </a:xfrm>
          </p:grpSpPr>
          <p:sp>
            <p:nvSpPr>
              <p:cNvPr id="130" name="Овал 129">
                <a:extLst>
                  <a:ext uri="{FF2B5EF4-FFF2-40B4-BE49-F238E27FC236}">
                    <a16:creationId xmlns:a16="http://schemas.microsoft.com/office/drawing/2014/main" id="{57BD092F-3009-44F4-95D9-8027E854E910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31" name="Овал 130">
                <a:extLst>
                  <a:ext uri="{FF2B5EF4-FFF2-40B4-BE49-F238E27FC236}">
                    <a16:creationId xmlns:a16="http://schemas.microsoft.com/office/drawing/2014/main" id="{A073EB5F-1C83-47DB-A530-528A70079EBB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113" name="Рисунок 112">
              <a:extLst>
                <a:ext uri="{FF2B5EF4-FFF2-40B4-BE49-F238E27FC236}">
                  <a16:creationId xmlns:a16="http://schemas.microsoft.com/office/drawing/2014/main" id="{46952E77-51EB-4CAC-AD9B-68C584C82D4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4414" y="4909735"/>
              <a:ext cx="532528" cy="532528"/>
            </a:xfrm>
            <a:prstGeom prst="rect">
              <a:avLst/>
            </a:prstGeom>
          </p:spPr>
        </p:pic>
      </p:grpSp>
      <p:grpSp>
        <p:nvGrpSpPr>
          <p:cNvPr id="214" name="Группа 213">
            <a:extLst>
              <a:ext uri="{FF2B5EF4-FFF2-40B4-BE49-F238E27FC236}">
                <a16:creationId xmlns:a16="http://schemas.microsoft.com/office/drawing/2014/main" id="{ECF93C56-7FA6-4C48-9D6D-AF177993A51C}"/>
              </a:ext>
            </a:extLst>
          </p:cNvPr>
          <p:cNvGrpSpPr/>
          <p:nvPr userDrawn="1"/>
        </p:nvGrpSpPr>
        <p:grpSpPr>
          <a:xfrm>
            <a:off x="9260100" y="2907788"/>
            <a:ext cx="789601" cy="789601"/>
            <a:chOff x="9260100" y="2907788"/>
            <a:chExt cx="789601" cy="789601"/>
          </a:xfrm>
        </p:grpSpPr>
        <p:grpSp>
          <p:nvGrpSpPr>
            <p:cNvPr id="132" name="Группа 131">
              <a:extLst>
                <a:ext uri="{FF2B5EF4-FFF2-40B4-BE49-F238E27FC236}">
                  <a16:creationId xmlns:a16="http://schemas.microsoft.com/office/drawing/2014/main" id="{8096B916-E2D6-4F74-94A5-EB36B7CA7A96}"/>
                </a:ext>
              </a:extLst>
            </p:cNvPr>
            <p:cNvGrpSpPr/>
            <p:nvPr userDrawn="1"/>
          </p:nvGrpSpPr>
          <p:grpSpPr>
            <a:xfrm>
              <a:off x="9260100" y="2907788"/>
              <a:ext cx="789601" cy="789601"/>
              <a:chOff x="536412" y="1028564"/>
              <a:chExt cx="789601" cy="789601"/>
            </a:xfrm>
          </p:grpSpPr>
          <p:sp>
            <p:nvSpPr>
              <p:cNvPr id="133" name="Овал 132">
                <a:extLst>
                  <a:ext uri="{FF2B5EF4-FFF2-40B4-BE49-F238E27FC236}">
                    <a16:creationId xmlns:a16="http://schemas.microsoft.com/office/drawing/2014/main" id="{91309ACF-E516-4D33-BD61-7B4DFEF9A24B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34" name="Овал 133">
                <a:extLst>
                  <a:ext uri="{FF2B5EF4-FFF2-40B4-BE49-F238E27FC236}">
                    <a16:creationId xmlns:a16="http://schemas.microsoft.com/office/drawing/2014/main" id="{B7357C42-D75B-4804-B6B6-1BBC3296A36B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115" name="Рисунок 114">
              <a:extLst>
                <a:ext uri="{FF2B5EF4-FFF2-40B4-BE49-F238E27FC236}">
                  <a16:creationId xmlns:a16="http://schemas.microsoft.com/office/drawing/2014/main" id="{BC2CE04B-4D08-4536-8831-A194BCBE9A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92724" y="3013728"/>
              <a:ext cx="521409" cy="521409"/>
            </a:xfrm>
            <a:prstGeom prst="rect">
              <a:avLst/>
            </a:prstGeom>
          </p:spPr>
        </p:pic>
      </p:grpSp>
      <p:grpSp>
        <p:nvGrpSpPr>
          <p:cNvPr id="202" name="Группа 201">
            <a:extLst>
              <a:ext uri="{FF2B5EF4-FFF2-40B4-BE49-F238E27FC236}">
                <a16:creationId xmlns:a16="http://schemas.microsoft.com/office/drawing/2014/main" id="{F3C9ABF7-0EFB-419F-9D2D-A2055C0AF9E7}"/>
              </a:ext>
            </a:extLst>
          </p:cNvPr>
          <p:cNvGrpSpPr/>
          <p:nvPr userDrawn="1"/>
        </p:nvGrpSpPr>
        <p:grpSpPr>
          <a:xfrm>
            <a:off x="5905879" y="1028170"/>
            <a:ext cx="789601" cy="789601"/>
            <a:chOff x="5905879" y="1028170"/>
            <a:chExt cx="789601" cy="789601"/>
          </a:xfrm>
        </p:grpSpPr>
        <p:grpSp>
          <p:nvGrpSpPr>
            <p:cNvPr id="135" name="Группа 134">
              <a:extLst>
                <a:ext uri="{FF2B5EF4-FFF2-40B4-BE49-F238E27FC236}">
                  <a16:creationId xmlns:a16="http://schemas.microsoft.com/office/drawing/2014/main" id="{E5F1B84D-9E70-4069-A7B3-3846AC259834}"/>
                </a:ext>
              </a:extLst>
            </p:cNvPr>
            <p:cNvGrpSpPr/>
            <p:nvPr userDrawn="1"/>
          </p:nvGrpSpPr>
          <p:grpSpPr>
            <a:xfrm>
              <a:off x="5905879" y="1028170"/>
              <a:ext cx="789601" cy="789601"/>
              <a:chOff x="536412" y="1028564"/>
              <a:chExt cx="789601" cy="789601"/>
            </a:xfrm>
          </p:grpSpPr>
          <p:sp>
            <p:nvSpPr>
              <p:cNvPr id="136" name="Овал 135">
                <a:extLst>
                  <a:ext uri="{FF2B5EF4-FFF2-40B4-BE49-F238E27FC236}">
                    <a16:creationId xmlns:a16="http://schemas.microsoft.com/office/drawing/2014/main" id="{92E77B75-49AC-4F40-A1E1-86C5D2FF4E27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37" name="Овал 136">
                <a:extLst>
                  <a:ext uri="{FF2B5EF4-FFF2-40B4-BE49-F238E27FC236}">
                    <a16:creationId xmlns:a16="http://schemas.microsoft.com/office/drawing/2014/main" id="{AE1A557A-07B6-4B01-B05F-6A18B88D7682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117" name="Рисунок 116">
              <a:extLst>
                <a:ext uri="{FF2B5EF4-FFF2-40B4-BE49-F238E27FC236}">
                  <a16:creationId xmlns:a16="http://schemas.microsoft.com/office/drawing/2014/main" id="{0541F54D-9357-4308-8D20-3B78209C87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1545" y="1122963"/>
              <a:ext cx="543587" cy="543587"/>
            </a:xfrm>
            <a:prstGeom prst="rect">
              <a:avLst/>
            </a:prstGeom>
          </p:spPr>
        </p:pic>
      </p:grpSp>
      <p:grpSp>
        <p:nvGrpSpPr>
          <p:cNvPr id="208" name="Группа 207">
            <a:extLst>
              <a:ext uri="{FF2B5EF4-FFF2-40B4-BE49-F238E27FC236}">
                <a16:creationId xmlns:a16="http://schemas.microsoft.com/office/drawing/2014/main" id="{EFF3C964-934E-4C8B-A6A3-76CD8104F034}"/>
              </a:ext>
            </a:extLst>
          </p:cNvPr>
          <p:cNvGrpSpPr/>
          <p:nvPr userDrawn="1"/>
        </p:nvGrpSpPr>
        <p:grpSpPr>
          <a:xfrm>
            <a:off x="7629904" y="1967979"/>
            <a:ext cx="789601" cy="789601"/>
            <a:chOff x="7629904" y="1967979"/>
            <a:chExt cx="789601" cy="789601"/>
          </a:xfrm>
        </p:grpSpPr>
        <p:grpSp>
          <p:nvGrpSpPr>
            <p:cNvPr id="138" name="Группа 137">
              <a:extLst>
                <a:ext uri="{FF2B5EF4-FFF2-40B4-BE49-F238E27FC236}">
                  <a16:creationId xmlns:a16="http://schemas.microsoft.com/office/drawing/2014/main" id="{4B6D8548-28E1-43F5-A133-6BF2299E857E}"/>
                </a:ext>
              </a:extLst>
            </p:cNvPr>
            <p:cNvGrpSpPr/>
            <p:nvPr userDrawn="1"/>
          </p:nvGrpSpPr>
          <p:grpSpPr>
            <a:xfrm>
              <a:off x="7629904" y="1967979"/>
              <a:ext cx="789601" cy="789601"/>
              <a:chOff x="536412" y="1028564"/>
              <a:chExt cx="789601" cy="789601"/>
            </a:xfrm>
          </p:grpSpPr>
          <p:sp>
            <p:nvSpPr>
              <p:cNvPr id="139" name="Овал 138">
                <a:extLst>
                  <a:ext uri="{FF2B5EF4-FFF2-40B4-BE49-F238E27FC236}">
                    <a16:creationId xmlns:a16="http://schemas.microsoft.com/office/drawing/2014/main" id="{3EFBF783-80CE-43CE-98DF-E70F53B6118F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40" name="Овал 139">
                <a:extLst>
                  <a:ext uri="{FF2B5EF4-FFF2-40B4-BE49-F238E27FC236}">
                    <a16:creationId xmlns:a16="http://schemas.microsoft.com/office/drawing/2014/main" id="{87B02C91-7EC2-45E2-9BFE-81688F410069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119" name="Рисунок 118">
              <a:extLst>
                <a:ext uri="{FF2B5EF4-FFF2-40B4-BE49-F238E27FC236}">
                  <a16:creationId xmlns:a16="http://schemas.microsoft.com/office/drawing/2014/main" id="{52CECDEC-D2F8-47B9-A76E-B3DE1E368D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6347" y="2086350"/>
              <a:ext cx="521215" cy="521215"/>
            </a:xfrm>
            <a:prstGeom prst="rect">
              <a:avLst/>
            </a:prstGeom>
          </p:spPr>
        </p:pic>
      </p:grpSp>
      <p:grpSp>
        <p:nvGrpSpPr>
          <p:cNvPr id="213" name="Группа 212">
            <a:extLst>
              <a:ext uri="{FF2B5EF4-FFF2-40B4-BE49-F238E27FC236}">
                <a16:creationId xmlns:a16="http://schemas.microsoft.com/office/drawing/2014/main" id="{87728A41-6DE6-4865-A6EB-CD7846C2B478}"/>
              </a:ext>
            </a:extLst>
          </p:cNvPr>
          <p:cNvGrpSpPr/>
          <p:nvPr userDrawn="1"/>
        </p:nvGrpSpPr>
        <p:grpSpPr>
          <a:xfrm>
            <a:off x="9232786" y="1967979"/>
            <a:ext cx="789601" cy="789601"/>
            <a:chOff x="9232786" y="1967979"/>
            <a:chExt cx="789601" cy="789601"/>
          </a:xfrm>
        </p:grpSpPr>
        <p:grpSp>
          <p:nvGrpSpPr>
            <p:cNvPr id="150" name="Группа 149">
              <a:extLst>
                <a:ext uri="{FF2B5EF4-FFF2-40B4-BE49-F238E27FC236}">
                  <a16:creationId xmlns:a16="http://schemas.microsoft.com/office/drawing/2014/main" id="{C8C0C61C-5B42-4E78-B6B0-D2FC07B2D664}"/>
                </a:ext>
              </a:extLst>
            </p:cNvPr>
            <p:cNvGrpSpPr/>
            <p:nvPr userDrawn="1"/>
          </p:nvGrpSpPr>
          <p:grpSpPr>
            <a:xfrm>
              <a:off x="9232786" y="1967979"/>
              <a:ext cx="789601" cy="789601"/>
              <a:chOff x="536412" y="1028564"/>
              <a:chExt cx="789601" cy="789601"/>
            </a:xfrm>
          </p:grpSpPr>
          <p:sp>
            <p:nvSpPr>
              <p:cNvPr id="151" name="Овал 150">
                <a:extLst>
                  <a:ext uri="{FF2B5EF4-FFF2-40B4-BE49-F238E27FC236}">
                    <a16:creationId xmlns:a16="http://schemas.microsoft.com/office/drawing/2014/main" id="{0D0B7E16-CDA1-4C68-B6DE-23FA704EC0C1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52" name="Овал 151">
                <a:extLst>
                  <a:ext uri="{FF2B5EF4-FFF2-40B4-BE49-F238E27FC236}">
                    <a16:creationId xmlns:a16="http://schemas.microsoft.com/office/drawing/2014/main" id="{155E5CC0-9E71-4864-95AA-81160289B6D2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157" name="Рисунок 156">
              <a:extLst>
                <a:ext uri="{FF2B5EF4-FFF2-40B4-BE49-F238E27FC236}">
                  <a16:creationId xmlns:a16="http://schemas.microsoft.com/office/drawing/2014/main" id="{D1108B72-10FB-4A42-8D98-388A7B19EA8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89792" y="2125183"/>
              <a:ext cx="490326" cy="490326"/>
            </a:xfrm>
            <a:prstGeom prst="rect">
              <a:avLst/>
            </a:prstGeom>
          </p:spPr>
        </p:pic>
      </p:grpSp>
      <p:grpSp>
        <p:nvGrpSpPr>
          <p:cNvPr id="210" name="Группа 209">
            <a:extLst>
              <a:ext uri="{FF2B5EF4-FFF2-40B4-BE49-F238E27FC236}">
                <a16:creationId xmlns:a16="http://schemas.microsoft.com/office/drawing/2014/main" id="{30E0F6B4-A573-467E-828A-2ACFD8E67448}"/>
              </a:ext>
            </a:extLst>
          </p:cNvPr>
          <p:cNvGrpSpPr/>
          <p:nvPr userDrawn="1"/>
        </p:nvGrpSpPr>
        <p:grpSpPr>
          <a:xfrm>
            <a:off x="7629904" y="3847597"/>
            <a:ext cx="789601" cy="789601"/>
            <a:chOff x="7629904" y="3847597"/>
            <a:chExt cx="789601" cy="789601"/>
          </a:xfrm>
        </p:grpSpPr>
        <p:grpSp>
          <p:nvGrpSpPr>
            <p:cNvPr id="144" name="Группа 143">
              <a:extLst>
                <a:ext uri="{FF2B5EF4-FFF2-40B4-BE49-F238E27FC236}">
                  <a16:creationId xmlns:a16="http://schemas.microsoft.com/office/drawing/2014/main" id="{2E870190-F7F4-40D4-B238-998A9AAAE941}"/>
                </a:ext>
              </a:extLst>
            </p:cNvPr>
            <p:cNvGrpSpPr/>
            <p:nvPr userDrawn="1"/>
          </p:nvGrpSpPr>
          <p:grpSpPr>
            <a:xfrm>
              <a:off x="7629904" y="3847597"/>
              <a:ext cx="789601" cy="789601"/>
              <a:chOff x="536412" y="1028564"/>
              <a:chExt cx="789601" cy="789601"/>
            </a:xfrm>
          </p:grpSpPr>
          <p:sp>
            <p:nvSpPr>
              <p:cNvPr id="145" name="Овал 144">
                <a:extLst>
                  <a:ext uri="{FF2B5EF4-FFF2-40B4-BE49-F238E27FC236}">
                    <a16:creationId xmlns:a16="http://schemas.microsoft.com/office/drawing/2014/main" id="{268DFABC-6E8D-4341-A7F3-6C5E72D155DD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46" name="Овал 145">
                <a:extLst>
                  <a:ext uri="{FF2B5EF4-FFF2-40B4-BE49-F238E27FC236}">
                    <a16:creationId xmlns:a16="http://schemas.microsoft.com/office/drawing/2014/main" id="{73443BF3-BC59-4F5E-8829-C53188A64B0A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159" name="Рисунок 158">
              <a:extLst>
                <a:ext uri="{FF2B5EF4-FFF2-40B4-BE49-F238E27FC236}">
                  <a16:creationId xmlns:a16="http://schemas.microsoft.com/office/drawing/2014/main" id="{7362B597-2710-4828-9B94-8AA8CFA149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2942" y="3950335"/>
              <a:ext cx="555100" cy="555100"/>
            </a:xfrm>
            <a:prstGeom prst="rect">
              <a:avLst/>
            </a:prstGeom>
          </p:spPr>
        </p:pic>
      </p:grpSp>
      <p:grpSp>
        <p:nvGrpSpPr>
          <p:cNvPr id="211" name="Группа 210">
            <a:extLst>
              <a:ext uri="{FF2B5EF4-FFF2-40B4-BE49-F238E27FC236}">
                <a16:creationId xmlns:a16="http://schemas.microsoft.com/office/drawing/2014/main" id="{F1D190C9-3469-4B67-BF7D-AA9572F0A5CC}"/>
              </a:ext>
            </a:extLst>
          </p:cNvPr>
          <p:cNvGrpSpPr/>
          <p:nvPr userDrawn="1"/>
        </p:nvGrpSpPr>
        <p:grpSpPr>
          <a:xfrm>
            <a:off x="7629904" y="4787406"/>
            <a:ext cx="789601" cy="789601"/>
            <a:chOff x="7629904" y="4787406"/>
            <a:chExt cx="789601" cy="789601"/>
          </a:xfrm>
        </p:grpSpPr>
        <p:grpSp>
          <p:nvGrpSpPr>
            <p:cNvPr id="147" name="Группа 146">
              <a:extLst>
                <a:ext uri="{FF2B5EF4-FFF2-40B4-BE49-F238E27FC236}">
                  <a16:creationId xmlns:a16="http://schemas.microsoft.com/office/drawing/2014/main" id="{DCFBE7B1-4210-4332-9F6A-0156093D7E13}"/>
                </a:ext>
              </a:extLst>
            </p:cNvPr>
            <p:cNvGrpSpPr/>
            <p:nvPr userDrawn="1"/>
          </p:nvGrpSpPr>
          <p:grpSpPr>
            <a:xfrm>
              <a:off x="7629904" y="4787406"/>
              <a:ext cx="789601" cy="789601"/>
              <a:chOff x="536412" y="1028564"/>
              <a:chExt cx="789601" cy="789601"/>
            </a:xfrm>
          </p:grpSpPr>
          <p:sp>
            <p:nvSpPr>
              <p:cNvPr id="148" name="Овал 147">
                <a:extLst>
                  <a:ext uri="{FF2B5EF4-FFF2-40B4-BE49-F238E27FC236}">
                    <a16:creationId xmlns:a16="http://schemas.microsoft.com/office/drawing/2014/main" id="{825E71AF-8104-423C-84B3-D3F69AC58294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49" name="Овал 148">
                <a:extLst>
                  <a:ext uri="{FF2B5EF4-FFF2-40B4-BE49-F238E27FC236}">
                    <a16:creationId xmlns:a16="http://schemas.microsoft.com/office/drawing/2014/main" id="{57372169-0B2F-40F7-A2ED-8E2947760E17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161" name="Рисунок 160">
              <a:extLst>
                <a:ext uri="{FF2B5EF4-FFF2-40B4-BE49-F238E27FC236}">
                  <a16:creationId xmlns:a16="http://schemas.microsoft.com/office/drawing/2014/main" id="{FA24EE13-D960-488C-A114-F1264EB6C54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6910" y="4931131"/>
              <a:ext cx="511132" cy="511132"/>
            </a:xfrm>
            <a:prstGeom prst="rect">
              <a:avLst/>
            </a:prstGeom>
          </p:spPr>
        </p:pic>
      </p:grpSp>
      <p:grpSp>
        <p:nvGrpSpPr>
          <p:cNvPr id="212" name="Группа 211">
            <a:extLst>
              <a:ext uri="{FF2B5EF4-FFF2-40B4-BE49-F238E27FC236}">
                <a16:creationId xmlns:a16="http://schemas.microsoft.com/office/drawing/2014/main" id="{43A9A7F5-55FE-4420-9E2A-0A798B0B3FE3}"/>
              </a:ext>
            </a:extLst>
          </p:cNvPr>
          <p:cNvGrpSpPr/>
          <p:nvPr userDrawn="1"/>
        </p:nvGrpSpPr>
        <p:grpSpPr>
          <a:xfrm>
            <a:off x="9205472" y="1022898"/>
            <a:ext cx="789601" cy="789601"/>
            <a:chOff x="9205472" y="1022898"/>
            <a:chExt cx="789601" cy="789601"/>
          </a:xfrm>
        </p:grpSpPr>
        <p:grpSp>
          <p:nvGrpSpPr>
            <p:cNvPr id="164" name="Группа 163">
              <a:extLst>
                <a:ext uri="{FF2B5EF4-FFF2-40B4-BE49-F238E27FC236}">
                  <a16:creationId xmlns:a16="http://schemas.microsoft.com/office/drawing/2014/main" id="{F7803C57-F0F6-4915-A812-EAEA70392E57}"/>
                </a:ext>
              </a:extLst>
            </p:cNvPr>
            <p:cNvGrpSpPr/>
            <p:nvPr userDrawn="1"/>
          </p:nvGrpSpPr>
          <p:grpSpPr>
            <a:xfrm>
              <a:off x="9205472" y="1022898"/>
              <a:ext cx="789601" cy="789601"/>
              <a:chOff x="536412" y="1028564"/>
              <a:chExt cx="789601" cy="789601"/>
            </a:xfrm>
          </p:grpSpPr>
          <p:sp>
            <p:nvSpPr>
              <p:cNvPr id="165" name="Овал 164">
                <a:extLst>
                  <a:ext uri="{FF2B5EF4-FFF2-40B4-BE49-F238E27FC236}">
                    <a16:creationId xmlns:a16="http://schemas.microsoft.com/office/drawing/2014/main" id="{6117F69D-5474-4C78-8DD6-02219DADB7B3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66" name="Овал 165">
                <a:extLst>
                  <a:ext uri="{FF2B5EF4-FFF2-40B4-BE49-F238E27FC236}">
                    <a16:creationId xmlns:a16="http://schemas.microsoft.com/office/drawing/2014/main" id="{A1528167-24CF-441B-B43E-5F4350128A31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163" name="Рисунок 162">
              <a:extLst>
                <a:ext uri="{FF2B5EF4-FFF2-40B4-BE49-F238E27FC236}">
                  <a16:creationId xmlns:a16="http://schemas.microsoft.com/office/drawing/2014/main" id="{0E6E582A-57B4-40A3-8657-F2B2CFE816D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5727" y="1132695"/>
              <a:ext cx="489089" cy="489089"/>
            </a:xfrm>
            <a:prstGeom prst="rect">
              <a:avLst/>
            </a:prstGeom>
          </p:spPr>
        </p:pic>
      </p:grpSp>
      <p:grpSp>
        <p:nvGrpSpPr>
          <p:cNvPr id="221" name="Группа 220">
            <a:extLst>
              <a:ext uri="{FF2B5EF4-FFF2-40B4-BE49-F238E27FC236}">
                <a16:creationId xmlns:a16="http://schemas.microsoft.com/office/drawing/2014/main" id="{DBEB4B62-138F-4A35-AF28-B4BEE13A8F3D}"/>
              </a:ext>
            </a:extLst>
          </p:cNvPr>
          <p:cNvGrpSpPr/>
          <p:nvPr userDrawn="1"/>
        </p:nvGrpSpPr>
        <p:grpSpPr>
          <a:xfrm>
            <a:off x="10781040" y="4800732"/>
            <a:ext cx="789601" cy="789601"/>
            <a:chOff x="10876884" y="4760092"/>
            <a:chExt cx="789601" cy="789601"/>
          </a:xfrm>
        </p:grpSpPr>
        <p:grpSp>
          <p:nvGrpSpPr>
            <p:cNvPr id="176" name="Группа 175">
              <a:extLst>
                <a:ext uri="{FF2B5EF4-FFF2-40B4-BE49-F238E27FC236}">
                  <a16:creationId xmlns:a16="http://schemas.microsoft.com/office/drawing/2014/main" id="{C0DEEFD9-8F63-455B-BD24-ABCB8798F9DD}"/>
                </a:ext>
              </a:extLst>
            </p:cNvPr>
            <p:cNvGrpSpPr/>
            <p:nvPr userDrawn="1"/>
          </p:nvGrpSpPr>
          <p:grpSpPr>
            <a:xfrm>
              <a:off x="10876884" y="4760092"/>
              <a:ext cx="789601" cy="789601"/>
              <a:chOff x="536412" y="1028564"/>
              <a:chExt cx="789601" cy="789601"/>
            </a:xfrm>
          </p:grpSpPr>
          <p:sp>
            <p:nvSpPr>
              <p:cNvPr id="177" name="Овал 176">
                <a:extLst>
                  <a:ext uri="{FF2B5EF4-FFF2-40B4-BE49-F238E27FC236}">
                    <a16:creationId xmlns:a16="http://schemas.microsoft.com/office/drawing/2014/main" id="{96B370FE-B2A3-4064-89B8-435065318B35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78" name="Овал 177">
                <a:extLst>
                  <a:ext uri="{FF2B5EF4-FFF2-40B4-BE49-F238E27FC236}">
                    <a16:creationId xmlns:a16="http://schemas.microsoft.com/office/drawing/2014/main" id="{D5AC50F5-C71E-41A0-A546-96972773D021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180" name="Рисунок 179">
              <a:extLst>
                <a:ext uri="{FF2B5EF4-FFF2-40B4-BE49-F238E27FC236}">
                  <a16:creationId xmlns:a16="http://schemas.microsoft.com/office/drawing/2014/main" id="{56D04353-A679-498E-8A73-E7ACCD4CA2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16867" y="4890564"/>
              <a:ext cx="509634" cy="509634"/>
            </a:xfrm>
            <a:prstGeom prst="rect">
              <a:avLst/>
            </a:prstGeom>
          </p:spPr>
        </p:pic>
      </p:grpSp>
      <p:grpSp>
        <p:nvGrpSpPr>
          <p:cNvPr id="220" name="Группа 219">
            <a:extLst>
              <a:ext uri="{FF2B5EF4-FFF2-40B4-BE49-F238E27FC236}">
                <a16:creationId xmlns:a16="http://schemas.microsoft.com/office/drawing/2014/main" id="{C45E63C0-0C5B-4539-B6B8-A3B3EC3C9BE9}"/>
              </a:ext>
            </a:extLst>
          </p:cNvPr>
          <p:cNvGrpSpPr/>
          <p:nvPr userDrawn="1"/>
        </p:nvGrpSpPr>
        <p:grpSpPr>
          <a:xfrm>
            <a:off x="10781040" y="3856273"/>
            <a:ext cx="789601" cy="789601"/>
            <a:chOff x="10844424" y="3816668"/>
            <a:chExt cx="789601" cy="789601"/>
          </a:xfrm>
        </p:grpSpPr>
        <p:grpSp>
          <p:nvGrpSpPr>
            <p:cNvPr id="173" name="Группа 172">
              <a:extLst>
                <a:ext uri="{FF2B5EF4-FFF2-40B4-BE49-F238E27FC236}">
                  <a16:creationId xmlns:a16="http://schemas.microsoft.com/office/drawing/2014/main" id="{C2220403-0A7C-41AC-B975-B3B58CDDFD89}"/>
                </a:ext>
              </a:extLst>
            </p:cNvPr>
            <p:cNvGrpSpPr/>
            <p:nvPr userDrawn="1"/>
          </p:nvGrpSpPr>
          <p:grpSpPr>
            <a:xfrm>
              <a:off x="10844424" y="3816668"/>
              <a:ext cx="789601" cy="789601"/>
              <a:chOff x="536412" y="1028564"/>
              <a:chExt cx="789601" cy="789601"/>
            </a:xfrm>
          </p:grpSpPr>
          <p:sp>
            <p:nvSpPr>
              <p:cNvPr id="174" name="Овал 173">
                <a:extLst>
                  <a:ext uri="{FF2B5EF4-FFF2-40B4-BE49-F238E27FC236}">
                    <a16:creationId xmlns:a16="http://schemas.microsoft.com/office/drawing/2014/main" id="{FF676929-0B13-4983-98AE-6B627059C4AD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75" name="Овал 174">
                <a:extLst>
                  <a:ext uri="{FF2B5EF4-FFF2-40B4-BE49-F238E27FC236}">
                    <a16:creationId xmlns:a16="http://schemas.microsoft.com/office/drawing/2014/main" id="{4FE19AEF-63B2-41C1-A217-88E005E3103F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182" name="Рисунок 181">
              <a:extLst>
                <a:ext uri="{FF2B5EF4-FFF2-40B4-BE49-F238E27FC236}">
                  <a16:creationId xmlns:a16="http://schemas.microsoft.com/office/drawing/2014/main" id="{C747ECE5-78C2-4842-94C2-D130ABF340E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66861" y="3923763"/>
              <a:ext cx="525366" cy="525366"/>
            </a:xfrm>
            <a:prstGeom prst="rect">
              <a:avLst/>
            </a:prstGeom>
          </p:spPr>
        </p:pic>
      </p:grpSp>
      <p:grpSp>
        <p:nvGrpSpPr>
          <p:cNvPr id="219" name="Группа 218">
            <a:extLst>
              <a:ext uri="{FF2B5EF4-FFF2-40B4-BE49-F238E27FC236}">
                <a16:creationId xmlns:a16="http://schemas.microsoft.com/office/drawing/2014/main" id="{1E7F1FD2-11FE-4A5A-9E55-17A5876281B2}"/>
              </a:ext>
            </a:extLst>
          </p:cNvPr>
          <p:cNvGrpSpPr/>
          <p:nvPr userDrawn="1"/>
        </p:nvGrpSpPr>
        <p:grpSpPr>
          <a:xfrm>
            <a:off x="10781040" y="2911815"/>
            <a:ext cx="789601" cy="789601"/>
            <a:chOff x="10817430" y="2880474"/>
            <a:chExt cx="789601" cy="789601"/>
          </a:xfrm>
        </p:grpSpPr>
        <p:grpSp>
          <p:nvGrpSpPr>
            <p:cNvPr id="170" name="Группа 169">
              <a:extLst>
                <a:ext uri="{FF2B5EF4-FFF2-40B4-BE49-F238E27FC236}">
                  <a16:creationId xmlns:a16="http://schemas.microsoft.com/office/drawing/2014/main" id="{A3AC8805-02E0-4F56-A5AD-A09F74141F7D}"/>
                </a:ext>
              </a:extLst>
            </p:cNvPr>
            <p:cNvGrpSpPr/>
            <p:nvPr userDrawn="1"/>
          </p:nvGrpSpPr>
          <p:grpSpPr>
            <a:xfrm>
              <a:off x="10817430" y="2880474"/>
              <a:ext cx="789601" cy="789601"/>
              <a:chOff x="536412" y="1028564"/>
              <a:chExt cx="789601" cy="789601"/>
            </a:xfrm>
          </p:grpSpPr>
          <p:sp>
            <p:nvSpPr>
              <p:cNvPr id="171" name="Овал 170">
                <a:extLst>
                  <a:ext uri="{FF2B5EF4-FFF2-40B4-BE49-F238E27FC236}">
                    <a16:creationId xmlns:a16="http://schemas.microsoft.com/office/drawing/2014/main" id="{D1A57BC2-FFEC-4A2D-9CAD-1770AD1F1931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72" name="Овал 171">
                <a:extLst>
                  <a:ext uri="{FF2B5EF4-FFF2-40B4-BE49-F238E27FC236}">
                    <a16:creationId xmlns:a16="http://schemas.microsoft.com/office/drawing/2014/main" id="{9911DFA8-C54B-4C46-BA4E-EF1B4997C574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184" name="Рисунок 183">
              <a:extLst>
                <a:ext uri="{FF2B5EF4-FFF2-40B4-BE49-F238E27FC236}">
                  <a16:creationId xmlns:a16="http://schemas.microsoft.com/office/drawing/2014/main" id="{00A64E81-3A86-44E8-9374-FD348D1BA3D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57606" y="3017859"/>
              <a:ext cx="523966" cy="523966"/>
            </a:xfrm>
            <a:prstGeom prst="rect">
              <a:avLst/>
            </a:prstGeom>
          </p:spPr>
        </p:pic>
      </p:grpSp>
      <p:grpSp>
        <p:nvGrpSpPr>
          <p:cNvPr id="218" name="Группа 217">
            <a:extLst>
              <a:ext uri="{FF2B5EF4-FFF2-40B4-BE49-F238E27FC236}">
                <a16:creationId xmlns:a16="http://schemas.microsoft.com/office/drawing/2014/main" id="{31306A55-1AD5-4106-A013-DD6F35715B0E}"/>
              </a:ext>
            </a:extLst>
          </p:cNvPr>
          <p:cNvGrpSpPr/>
          <p:nvPr userDrawn="1"/>
        </p:nvGrpSpPr>
        <p:grpSpPr>
          <a:xfrm>
            <a:off x="10781040" y="1967356"/>
            <a:ext cx="789601" cy="789601"/>
            <a:chOff x="10786564" y="1971070"/>
            <a:chExt cx="789601" cy="789601"/>
          </a:xfrm>
        </p:grpSpPr>
        <p:grpSp>
          <p:nvGrpSpPr>
            <p:cNvPr id="167" name="Группа 166">
              <a:extLst>
                <a:ext uri="{FF2B5EF4-FFF2-40B4-BE49-F238E27FC236}">
                  <a16:creationId xmlns:a16="http://schemas.microsoft.com/office/drawing/2014/main" id="{757B5FBC-A5FE-48CC-A905-C036D22E56CE}"/>
                </a:ext>
              </a:extLst>
            </p:cNvPr>
            <p:cNvGrpSpPr/>
            <p:nvPr userDrawn="1"/>
          </p:nvGrpSpPr>
          <p:grpSpPr>
            <a:xfrm>
              <a:off x="10786564" y="1971070"/>
              <a:ext cx="789601" cy="789601"/>
              <a:chOff x="536412" y="1028564"/>
              <a:chExt cx="789601" cy="789601"/>
            </a:xfrm>
          </p:grpSpPr>
          <p:sp>
            <p:nvSpPr>
              <p:cNvPr id="168" name="Овал 167">
                <a:extLst>
                  <a:ext uri="{FF2B5EF4-FFF2-40B4-BE49-F238E27FC236}">
                    <a16:creationId xmlns:a16="http://schemas.microsoft.com/office/drawing/2014/main" id="{5D9993D8-AB54-477C-B000-E7E70ADA7CCC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69" name="Овал 168">
                <a:extLst>
                  <a:ext uri="{FF2B5EF4-FFF2-40B4-BE49-F238E27FC236}">
                    <a16:creationId xmlns:a16="http://schemas.microsoft.com/office/drawing/2014/main" id="{CE219FA3-6468-4816-BAB1-DE81BA50B8BD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186" name="Рисунок 185">
              <a:extLst>
                <a:ext uri="{FF2B5EF4-FFF2-40B4-BE49-F238E27FC236}">
                  <a16:creationId xmlns:a16="http://schemas.microsoft.com/office/drawing/2014/main" id="{30DCC4CC-07C5-4ED9-8DD5-08859FE18C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47446" y="2108625"/>
              <a:ext cx="504387" cy="504387"/>
            </a:xfrm>
            <a:prstGeom prst="rect">
              <a:avLst/>
            </a:prstGeom>
          </p:spPr>
        </p:pic>
      </p:grpSp>
      <p:sp>
        <p:nvSpPr>
          <p:cNvPr id="222" name="Прямоугольник: скругленные углы 221">
            <a:extLst>
              <a:ext uri="{FF2B5EF4-FFF2-40B4-BE49-F238E27FC236}">
                <a16:creationId xmlns:a16="http://schemas.microsoft.com/office/drawing/2014/main" id="{BCBA8EB4-958B-49B6-BD96-865097424938}"/>
              </a:ext>
            </a:extLst>
          </p:cNvPr>
          <p:cNvSpPr/>
          <p:nvPr userDrawn="1"/>
        </p:nvSpPr>
        <p:spPr>
          <a:xfrm>
            <a:off x="-1200891" y="630055"/>
            <a:ext cx="504000" cy="504000"/>
          </a:xfrm>
          <a:prstGeom prst="roundRect">
            <a:avLst/>
          </a:prstGeom>
          <a:gradFill>
            <a:gsLst>
              <a:gs pos="0">
                <a:srgbClr val="9659F4"/>
              </a:gs>
              <a:gs pos="100000">
                <a:srgbClr val="5CCFFB"/>
              </a:gs>
            </a:gsLst>
            <a:lin ang="0" scaled="0"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23" name="Прямоугольник: скругленные углы 222">
            <a:extLst>
              <a:ext uri="{FF2B5EF4-FFF2-40B4-BE49-F238E27FC236}">
                <a16:creationId xmlns:a16="http://schemas.microsoft.com/office/drawing/2014/main" id="{2E3D6B8F-D27C-4845-BD63-B48AD7EBD650}"/>
              </a:ext>
            </a:extLst>
          </p:cNvPr>
          <p:cNvSpPr/>
          <p:nvPr userDrawn="1"/>
        </p:nvSpPr>
        <p:spPr>
          <a:xfrm>
            <a:off x="-1200891" y="3876923"/>
            <a:ext cx="504000" cy="504000"/>
          </a:xfrm>
          <a:prstGeom prst="roundRect">
            <a:avLst/>
          </a:prstGeom>
          <a:solidFill>
            <a:srgbClr val="712FA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24" name="Прямоугольник: скругленные углы 223">
            <a:extLst>
              <a:ext uri="{FF2B5EF4-FFF2-40B4-BE49-F238E27FC236}">
                <a16:creationId xmlns:a16="http://schemas.microsoft.com/office/drawing/2014/main" id="{863994EB-DCBA-4697-973C-E40BD1C3C880}"/>
              </a:ext>
            </a:extLst>
          </p:cNvPr>
          <p:cNvSpPr/>
          <p:nvPr userDrawn="1"/>
        </p:nvSpPr>
        <p:spPr>
          <a:xfrm>
            <a:off x="-1200891" y="1441772"/>
            <a:ext cx="504000" cy="504000"/>
          </a:xfrm>
          <a:prstGeom prst="roundRect">
            <a:avLst/>
          </a:prstGeom>
          <a:solidFill>
            <a:srgbClr val="6EBAF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25" name="Прямоугольник: скругленные углы 224">
            <a:extLst>
              <a:ext uri="{FF2B5EF4-FFF2-40B4-BE49-F238E27FC236}">
                <a16:creationId xmlns:a16="http://schemas.microsoft.com/office/drawing/2014/main" id="{46C15A32-1680-4526-B522-62B5EF1AAE07}"/>
              </a:ext>
            </a:extLst>
          </p:cNvPr>
          <p:cNvSpPr/>
          <p:nvPr userDrawn="1"/>
        </p:nvSpPr>
        <p:spPr>
          <a:xfrm>
            <a:off x="-1200891" y="2253489"/>
            <a:ext cx="504000" cy="504000"/>
          </a:xfrm>
          <a:prstGeom prst="roundRect">
            <a:avLst/>
          </a:prstGeom>
          <a:solidFill>
            <a:srgbClr val="9365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26" name="Прямоугольник: скругленные углы 225">
            <a:extLst>
              <a:ext uri="{FF2B5EF4-FFF2-40B4-BE49-F238E27FC236}">
                <a16:creationId xmlns:a16="http://schemas.microsoft.com/office/drawing/2014/main" id="{E9EE9628-C63F-439F-B1E3-1699D29720BC}"/>
              </a:ext>
            </a:extLst>
          </p:cNvPr>
          <p:cNvSpPr/>
          <p:nvPr userDrawn="1"/>
        </p:nvSpPr>
        <p:spPr>
          <a:xfrm>
            <a:off x="-1200891" y="3065206"/>
            <a:ext cx="504000" cy="504000"/>
          </a:xfrm>
          <a:prstGeom prst="roundRect">
            <a:avLst/>
          </a:prstGeom>
          <a:solidFill>
            <a:srgbClr val="5512A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27" name="Прямоугольник: скругленные углы 226">
            <a:extLst>
              <a:ext uri="{FF2B5EF4-FFF2-40B4-BE49-F238E27FC236}">
                <a16:creationId xmlns:a16="http://schemas.microsoft.com/office/drawing/2014/main" id="{41F01A15-A70C-4843-A19B-EE3ADA8ADF09}"/>
              </a:ext>
            </a:extLst>
          </p:cNvPr>
          <p:cNvSpPr/>
          <p:nvPr userDrawn="1"/>
        </p:nvSpPr>
        <p:spPr>
          <a:xfrm>
            <a:off x="-1200891" y="4688639"/>
            <a:ext cx="504000" cy="504000"/>
          </a:xfrm>
          <a:prstGeom prst="roundRect">
            <a:avLst/>
          </a:prstGeom>
          <a:solidFill>
            <a:srgbClr val="E3F39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93439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325" userDrawn="1">
          <p15:clr>
            <a:srgbClr val="FBAE40"/>
          </p15:clr>
        </p15:guide>
        <p15:guide id="4" pos="7355" userDrawn="1">
          <p15:clr>
            <a:srgbClr val="FBAE40"/>
          </p15:clr>
        </p15:guide>
        <p15:guide id="5" orient="horz" pos="232" userDrawn="1">
          <p15:clr>
            <a:srgbClr val="FBAE40"/>
          </p15:clr>
        </p15:guide>
        <p15:guide id="6" orient="horz" pos="3521" userDrawn="1">
          <p15:clr>
            <a:srgbClr val="FBAE40"/>
          </p15:clr>
        </p15:guide>
        <p15:guide id="7" orient="horz" pos="68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504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2" r:id="rId4"/>
    <p:sldLayoutId id="2147483663" r:id="rId5"/>
    <p:sldLayoutId id="2147483664" r:id="rId6"/>
    <p:sldLayoutId id="2147483665" r:id="rId7"/>
    <p:sldLayoutId id="2147483666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22.png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9.jpeg"/><Relationship Id="rId7" Type="http://schemas.openxmlformats.org/officeDocument/2006/relationships/image" Target="../media/image52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microsoft.com/office/2007/relationships/hdphoto" Target="../media/hdphoto1.wdp"/><Relationship Id="rId10" Type="http://schemas.openxmlformats.org/officeDocument/2006/relationships/image" Target="../media/image55.png"/><Relationship Id="rId4" Type="http://schemas.openxmlformats.org/officeDocument/2006/relationships/image" Target="../media/image50.png"/><Relationship Id="rId9" Type="http://schemas.openxmlformats.org/officeDocument/2006/relationships/image" Target="../media/image5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E3A001-971D-406C-8490-6B1E6C1ACB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5512AE"/>
                </a:solidFill>
              </a:rPr>
              <a:t>Сертифицированный профессионал трансфера технологий 2.0</a:t>
            </a:r>
            <a:r>
              <a:rPr lang="en-US" dirty="0">
                <a:solidFill>
                  <a:srgbClr val="5512AE"/>
                </a:solidFill>
              </a:rPr>
              <a:t> (</a:t>
            </a:r>
            <a:r>
              <a:rPr lang="ru-RU" dirty="0" err="1">
                <a:solidFill>
                  <a:srgbClr val="5512AE"/>
                </a:solidFill>
              </a:rPr>
              <a:t>техноброкер</a:t>
            </a:r>
            <a:r>
              <a:rPr lang="ru-RU">
                <a:solidFill>
                  <a:srgbClr val="5512AE"/>
                </a:solidFill>
              </a:rPr>
              <a:t>)</a:t>
            </a:r>
            <a:endParaRPr lang="ru-RU" dirty="0">
              <a:solidFill>
                <a:srgbClr val="5512AE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F99F3E9-9415-4B7D-A895-1CC91E361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2720" y="4839821"/>
            <a:ext cx="4466799" cy="566164"/>
          </a:xfrm>
        </p:spPr>
        <p:txBody>
          <a:bodyPr/>
          <a:lstStyle/>
          <a:p>
            <a:r>
              <a:rPr lang="ru-RU" dirty="0"/>
              <a:t>Татьяна</a:t>
            </a:r>
            <a:r>
              <a:rPr lang="en-US" dirty="0"/>
              <a:t> </a:t>
            </a:r>
            <a:r>
              <a:rPr lang="ru-RU" dirty="0"/>
              <a:t>Лукина – руководитель проектов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2143C36-C668-9107-2565-F3EB94D46BBB}"/>
              </a:ext>
            </a:extLst>
          </p:cNvPr>
          <p:cNvSpPr/>
          <p:nvPr/>
        </p:nvSpPr>
        <p:spPr>
          <a:xfrm>
            <a:off x="5227608" y="6090249"/>
            <a:ext cx="1494101" cy="370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07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736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21FB3-29C1-BB79-EA31-AB2F4B929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966AC2-DCA7-935F-6FCB-5706F1FD6C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Кому подойдет? 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07FCF2C-5525-89AF-02A9-A99191A8B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CA59797-E570-6D22-EF40-390B77C8C69F}"/>
              </a:ext>
            </a:extLst>
          </p:cNvPr>
          <p:cNvSpPr txBox="1"/>
          <p:nvPr/>
        </p:nvSpPr>
        <p:spPr>
          <a:xfrm>
            <a:off x="1683588" y="2214807"/>
            <a:ext cx="67858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5512AE"/>
                </a:solidFill>
                <a:latin typeface="Arial Narrow" panose="020B0606020202030204" pitchFamily="34" charset="0"/>
              </a:rPr>
              <a:t>Исследователи и разработчики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ECD4398-5CCF-3542-204C-5C9D2CB09610}"/>
              </a:ext>
            </a:extLst>
          </p:cNvPr>
          <p:cNvSpPr txBox="1"/>
          <p:nvPr/>
        </p:nvSpPr>
        <p:spPr>
          <a:xfrm>
            <a:off x="1649019" y="4006020"/>
            <a:ext cx="67858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5512AE"/>
                </a:solidFill>
                <a:latin typeface="Arial Narrow" panose="020B0606020202030204" pitchFamily="34" charset="0"/>
              </a:rPr>
              <a:t>Сотрудники ЦТТ и вузов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B3018B8-664B-D395-E872-B975A08323D1}"/>
              </a:ext>
            </a:extLst>
          </p:cNvPr>
          <p:cNvSpPr txBox="1"/>
          <p:nvPr/>
        </p:nvSpPr>
        <p:spPr>
          <a:xfrm>
            <a:off x="7276742" y="2215964"/>
            <a:ext cx="67858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5512AE"/>
                </a:solidFill>
                <a:latin typeface="Arial Narrow" panose="020B0606020202030204" pitchFamily="34" charset="0"/>
              </a:rPr>
              <a:t>Стартаперы и инноваторы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5A827F4-18BA-71BE-69D1-FB8644FCACBB}"/>
              </a:ext>
            </a:extLst>
          </p:cNvPr>
          <p:cNvSpPr txBox="1"/>
          <p:nvPr/>
        </p:nvSpPr>
        <p:spPr>
          <a:xfrm>
            <a:off x="7272148" y="4047888"/>
            <a:ext cx="72574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5512AE"/>
                </a:solidFill>
                <a:latin typeface="Arial Narrow" panose="020B0606020202030204" pitchFamily="34" charset="0"/>
              </a:rPr>
              <a:t>Эксперты по ИС и коммерциализации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sp>
        <p:nvSpPr>
          <p:cNvPr id="43" name="Скругленный прямоугольник 7">
            <a:extLst>
              <a:ext uri="{FF2B5EF4-FFF2-40B4-BE49-F238E27FC236}">
                <a16:creationId xmlns:a16="http://schemas.microsoft.com/office/drawing/2014/main" id="{83D42BED-C496-472F-8736-287C0C1F1A76}"/>
              </a:ext>
            </a:extLst>
          </p:cNvPr>
          <p:cNvSpPr/>
          <p:nvPr/>
        </p:nvSpPr>
        <p:spPr>
          <a:xfrm>
            <a:off x="1172752" y="2654219"/>
            <a:ext cx="4601442" cy="914199"/>
          </a:xfrm>
          <a:prstGeom prst="roundRect">
            <a:avLst/>
          </a:prstGeom>
          <a:solidFill>
            <a:srgbClr val="9365F4"/>
          </a:solidFill>
          <a:ln>
            <a:noFill/>
          </a:ln>
          <a:effectLst>
            <a:outerShdw blurRad="57785" dist="33020" dir="3180000" algn="ctr">
              <a:srgbClr val="6EBAF9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одзаголовок 2">
            <a:extLst>
              <a:ext uri="{FF2B5EF4-FFF2-40B4-BE49-F238E27FC236}">
                <a16:creationId xmlns:a16="http://schemas.microsoft.com/office/drawing/2014/main" id="{9862F82F-568D-9FEB-028B-49E08F22BAF3}"/>
              </a:ext>
            </a:extLst>
          </p:cNvPr>
          <p:cNvSpPr txBox="1">
            <a:spLocks/>
          </p:cNvSpPr>
          <p:nvPr/>
        </p:nvSpPr>
        <p:spPr>
          <a:xfrm>
            <a:off x="1432434" y="2697812"/>
            <a:ext cx="4341760" cy="829493"/>
          </a:xfrm>
          <a:prstGeom prst="rect">
            <a:avLst/>
          </a:prstGeom>
        </p:spPr>
        <p:txBody>
          <a:bodyPr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9365F4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>
                <a:solidFill>
                  <a:schemeClr val="bg1"/>
                </a:solidFill>
              </a:rPr>
              <a:t>хочешь понимать, как устроен инновационный рынок изнутри — от финансирования до выхода на промышленного партнера</a:t>
            </a:r>
          </a:p>
        </p:txBody>
      </p:sp>
      <p:sp>
        <p:nvSpPr>
          <p:cNvPr id="45" name="Скругленный прямоугольник 66">
            <a:extLst>
              <a:ext uri="{FF2B5EF4-FFF2-40B4-BE49-F238E27FC236}">
                <a16:creationId xmlns:a16="http://schemas.microsoft.com/office/drawing/2014/main" id="{78C16F1D-6277-F461-065D-4C64E690A613}"/>
              </a:ext>
            </a:extLst>
          </p:cNvPr>
          <p:cNvSpPr/>
          <p:nvPr/>
        </p:nvSpPr>
        <p:spPr>
          <a:xfrm>
            <a:off x="1971945" y="944593"/>
            <a:ext cx="865764" cy="443202"/>
          </a:xfrm>
          <a:prstGeom prst="roundRect">
            <a:avLst/>
          </a:prstGeom>
          <a:solidFill>
            <a:srgbClr val="9365F4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7">
            <a:extLst>
              <a:ext uri="{FF2B5EF4-FFF2-40B4-BE49-F238E27FC236}">
                <a16:creationId xmlns:a16="http://schemas.microsoft.com/office/drawing/2014/main" id="{73E77C1E-E21E-8757-DD41-8C155E5F48AA}"/>
              </a:ext>
            </a:extLst>
          </p:cNvPr>
          <p:cNvSpPr/>
          <p:nvPr/>
        </p:nvSpPr>
        <p:spPr>
          <a:xfrm>
            <a:off x="2071290" y="1052501"/>
            <a:ext cx="8441769" cy="67860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6EBAF9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</a:t>
            </a:r>
          </a:p>
        </p:txBody>
      </p:sp>
      <p:sp>
        <p:nvSpPr>
          <p:cNvPr id="47" name="Подзаголовок 2">
            <a:extLst>
              <a:ext uri="{FF2B5EF4-FFF2-40B4-BE49-F238E27FC236}">
                <a16:creationId xmlns:a16="http://schemas.microsoft.com/office/drawing/2014/main" id="{757EEE03-F325-6969-DE2E-019AEC0D1526}"/>
              </a:ext>
            </a:extLst>
          </p:cNvPr>
          <p:cNvSpPr txBox="1">
            <a:spLocks/>
          </p:cNvSpPr>
          <p:nvPr/>
        </p:nvSpPr>
        <p:spPr>
          <a:xfrm>
            <a:off x="2150487" y="1078573"/>
            <a:ext cx="8398755" cy="315765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9365F4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dirty="0">
                <a:solidFill>
                  <a:srgbClr val="5512AE"/>
                </a:solidFill>
                <a:latin typeface="Arial Narrow" panose="020B0606020202030204" pitchFamily="34" charset="0"/>
              </a:rPr>
              <a:t>Программа рассчитана на специалистов, которые уже в экосистеме инноваций — </a:t>
            </a:r>
            <a:br>
              <a:rPr lang="ru-RU" sz="2000" dirty="0">
                <a:solidFill>
                  <a:srgbClr val="5512AE"/>
                </a:solidFill>
                <a:latin typeface="Arial Narrow" panose="020B0606020202030204" pitchFamily="34" charset="0"/>
              </a:rPr>
            </a:br>
            <a:r>
              <a:rPr lang="ru-RU" sz="2000" dirty="0">
                <a:solidFill>
                  <a:srgbClr val="5512AE"/>
                </a:solidFill>
                <a:latin typeface="Arial Narrow" panose="020B0606020202030204" pitchFamily="34" charset="0"/>
              </a:rPr>
              <a:t>или хотят в неё войти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sp>
        <p:nvSpPr>
          <p:cNvPr id="49" name="Скругленный прямоугольник 7">
            <a:extLst>
              <a:ext uri="{FF2B5EF4-FFF2-40B4-BE49-F238E27FC236}">
                <a16:creationId xmlns:a16="http://schemas.microsoft.com/office/drawing/2014/main" id="{298DDAD4-7B9A-ED92-C31F-E6C6AE116831}"/>
              </a:ext>
            </a:extLst>
          </p:cNvPr>
          <p:cNvSpPr/>
          <p:nvPr/>
        </p:nvSpPr>
        <p:spPr>
          <a:xfrm>
            <a:off x="1159095" y="4427907"/>
            <a:ext cx="4615099" cy="901904"/>
          </a:xfrm>
          <a:prstGeom prst="roundRect">
            <a:avLst/>
          </a:prstGeom>
          <a:solidFill>
            <a:srgbClr val="9365F4"/>
          </a:solidFill>
          <a:ln>
            <a:noFill/>
          </a:ln>
          <a:effectLst>
            <a:outerShdw blurRad="57785" dist="33020" dir="3180000" algn="ctr">
              <a:srgbClr val="6EBAF9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  <a:latin typeface="Arial Narrow" panose="020B0606020202030204" pitchFamily="34" charset="0"/>
              </a:rPr>
              <a:t>не знаешь, как развивать ИС </a:t>
            </a:r>
            <a:br>
              <a:rPr lang="ru-RU" sz="1800" dirty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ru-RU" sz="1800" dirty="0">
                <a:solidFill>
                  <a:schemeClr val="bg1"/>
                </a:solidFill>
                <a:latin typeface="Arial Narrow" panose="020B0606020202030204" pitchFamily="34" charset="0"/>
              </a:rPr>
              <a:t>в научно-образовательной деятельности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52" name="Скругленный прямоугольник 7">
            <a:extLst>
              <a:ext uri="{FF2B5EF4-FFF2-40B4-BE49-F238E27FC236}">
                <a16:creationId xmlns:a16="http://schemas.microsoft.com/office/drawing/2014/main" id="{79AAC69F-0B72-548E-A92B-08453C29F7EE}"/>
              </a:ext>
            </a:extLst>
          </p:cNvPr>
          <p:cNvSpPr/>
          <p:nvPr/>
        </p:nvSpPr>
        <p:spPr>
          <a:xfrm>
            <a:off x="6812964" y="2650050"/>
            <a:ext cx="4569895" cy="918368"/>
          </a:xfrm>
          <a:prstGeom prst="roundRect">
            <a:avLst/>
          </a:prstGeom>
          <a:solidFill>
            <a:srgbClr val="9365F4"/>
          </a:solidFill>
          <a:ln>
            <a:noFill/>
          </a:ln>
          <a:effectLst>
            <a:outerShdw blurRad="57785" dist="33020" dir="3180000" algn="ctr">
              <a:srgbClr val="6EBAF9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3" name="Подзаголовок 2">
            <a:extLst>
              <a:ext uri="{FF2B5EF4-FFF2-40B4-BE49-F238E27FC236}">
                <a16:creationId xmlns:a16="http://schemas.microsoft.com/office/drawing/2014/main" id="{03BD5571-7A5D-A395-B4F0-DD37DEE05F24}"/>
              </a:ext>
            </a:extLst>
          </p:cNvPr>
          <p:cNvSpPr txBox="1">
            <a:spLocks/>
          </p:cNvSpPr>
          <p:nvPr/>
        </p:nvSpPr>
        <p:spPr>
          <a:xfrm>
            <a:off x="6871777" y="2712885"/>
            <a:ext cx="4452271" cy="814420"/>
          </a:xfrm>
          <a:prstGeom prst="rect">
            <a:avLst/>
          </a:prstGeom>
        </p:spPr>
        <p:txBody>
          <a:bodyPr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9365F4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>
                <a:solidFill>
                  <a:schemeClr val="bg1"/>
                </a:solidFill>
              </a:rPr>
              <a:t>не з</a:t>
            </a:r>
            <a:r>
              <a:rPr lang="ru-RU" sz="1800" dirty="0">
                <a:solidFill>
                  <a:schemeClr val="bg1"/>
                </a:solidFill>
                <a:latin typeface="Arial Narrow" panose="020B0606020202030204" pitchFamily="34" charset="0"/>
              </a:rPr>
              <a:t>наешь как развивать свой стартап </a:t>
            </a:r>
            <a:br>
              <a:rPr lang="ru-RU" sz="1800" dirty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ru-RU" sz="1800" dirty="0">
                <a:solidFill>
                  <a:schemeClr val="bg1"/>
                </a:solidFill>
                <a:latin typeface="Arial Narrow" panose="020B0606020202030204" pitchFamily="34" charset="0"/>
              </a:rPr>
              <a:t>или поддерживать чужие технологии</a:t>
            </a: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55" name="Скругленный прямоугольник 7">
            <a:extLst>
              <a:ext uri="{FF2B5EF4-FFF2-40B4-BE49-F238E27FC236}">
                <a16:creationId xmlns:a16="http://schemas.microsoft.com/office/drawing/2014/main" id="{5E933F29-7186-8929-B231-227B7EB15988}"/>
              </a:ext>
            </a:extLst>
          </p:cNvPr>
          <p:cNvSpPr/>
          <p:nvPr/>
        </p:nvSpPr>
        <p:spPr>
          <a:xfrm>
            <a:off x="6767761" y="4420349"/>
            <a:ext cx="4615098" cy="908492"/>
          </a:xfrm>
          <a:prstGeom prst="roundRect">
            <a:avLst/>
          </a:prstGeom>
          <a:solidFill>
            <a:srgbClr val="9365F4"/>
          </a:solidFill>
          <a:ln>
            <a:noFill/>
          </a:ln>
          <a:effectLst>
            <a:outerShdw blurRad="57785" dist="33020" dir="3180000" algn="ctr">
              <a:srgbClr val="6EBAF9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6" name="Подзаголовок 2">
            <a:extLst>
              <a:ext uri="{FF2B5EF4-FFF2-40B4-BE49-F238E27FC236}">
                <a16:creationId xmlns:a16="http://schemas.microsoft.com/office/drawing/2014/main" id="{8CE177C1-0D9C-7EC6-A03D-9177CF2D422E}"/>
              </a:ext>
            </a:extLst>
          </p:cNvPr>
          <p:cNvSpPr txBox="1">
            <a:spLocks/>
          </p:cNvSpPr>
          <p:nvPr/>
        </p:nvSpPr>
        <p:spPr>
          <a:xfrm>
            <a:off x="6930588" y="4454542"/>
            <a:ext cx="4452271" cy="841002"/>
          </a:xfrm>
          <a:prstGeom prst="rect">
            <a:avLst/>
          </a:prstGeom>
        </p:spPr>
        <p:txBody>
          <a:bodyPr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9365F4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>
                <a:solidFill>
                  <a:schemeClr val="bg1"/>
                </a:solidFill>
                <a:latin typeface="Arial Narrow" panose="020B0606020202030204" pitchFamily="34" charset="0"/>
              </a:rPr>
              <a:t>хочешь выйти за рамки формальной экспертизы</a:t>
            </a:r>
            <a:endParaRPr lang="ru-RU" sz="1800" dirty="0">
              <a:solidFill>
                <a:schemeClr val="bg1"/>
              </a:solidFill>
            </a:endParaRP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7FAFFA26-7BD9-C2D2-79D5-B4904327ED4B}"/>
              </a:ext>
            </a:extLst>
          </p:cNvPr>
          <p:cNvGrpSpPr/>
          <p:nvPr/>
        </p:nvGrpSpPr>
        <p:grpSpPr>
          <a:xfrm>
            <a:off x="764295" y="2283592"/>
            <a:ext cx="789601" cy="789601"/>
            <a:chOff x="7629904" y="4787406"/>
            <a:chExt cx="789601" cy="789601"/>
          </a:xfrm>
        </p:grpSpPr>
        <p:grpSp>
          <p:nvGrpSpPr>
            <p:cNvPr id="15" name="Группа 14">
              <a:extLst>
                <a:ext uri="{FF2B5EF4-FFF2-40B4-BE49-F238E27FC236}">
                  <a16:creationId xmlns:a16="http://schemas.microsoft.com/office/drawing/2014/main" id="{50CDB796-3BA5-ED0F-1184-CF42CC33C72A}"/>
                </a:ext>
              </a:extLst>
            </p:cNvPr>
            <p:cNvGrpSpPr/>
            <p:nvPr userDrawn="1"/>
          </p:nvGrpSpPr>
          <p:grpSpPr>
            <a:xfrm>
              <a:off x="7629904" y="4787406"/>
              <a:ext cx="789601" cy="789601"/>
              <a:chOff x="536412" y="1028564"/>
              <a:chExt cx="789601" cy="789601"/>
            </a:xfrm>
          </p:grpSpPr>
          <p:sp>
            <p:nvSpPr>
              <p:cNvPr id="17" name="Овал 16">
                <a:extLst>
                  <a:ext uri="{FF2B5EF4-FFF2-40B4-BE49-F238E27FC236}">
                    <a16:creationId xmlns:a16="http://schemas.microsoft.com/office/drawing/2014/main" id="{5FDD0DF5-439C-C744-0A31-C76A15D2EEF4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8" name="Овал 17">
                <a:extLst>
                  <a:ext uri="{FF2B5EF4-FFF2-40B4-BE49-F238E27FC236}">
                    <a16:creationId xmlns:a16="http://schemas.microsoft.com/office/drawing/2014/main" id="{DB115CCA-4D84-B245-A7C3-9CFE7AFD7185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5AEC64A8-D7DD-A972-CDA4-33EEF3B6BD5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6910" y="4931131"/>
              <a:ext cx="511132" cy="511132"/>
            </a:xfrm>
            <a:prstGeom prst="rect">
              <a:avLst/>
            </a:prstGeom>
          </p:spPr>
        </p:pic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592D8C41-240C-0488-66B3-AC9D6921D681}"/>
              </a:ext>
            </a:extLst>
          </p:cNvPr>
          <p:cNvGrpSpPr/>
          <p:nvPr/>
        </p:nvGrpSpPr>
        <p:grpSpPr>
          <a:xfrm>
            <a:off x="6466459" y="2259685"/>
            <a:ext cx="789601" cy="789601"/>
            <a:chOff x="9264783" y="4787406"/>
            <a:chExt cx="789601" cy="789601"/>
          </a:xfrm>
        </p:grpSpPr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C7A4222C-75D3-6E3F-DAF6-AEBCC0F7910C}"/>
                </a:ext>
              </a:extLst>
            </p:cNvPr>
            <p:cNvGrpSpPr/>
            <p:nvPr userDrawn="1"/>
          </p:nvGrpSpPr>
          <p:grpSpPr>
            <a:xfrm>
              <a:off x="9264783" y="4787406"/>
              <a:ext cx="789601" cy="789601"/>
              <a:chOff x="536412" y="1028564"/>
              <a:chExt cx="789601" cy="789601"/>
            </a:xfrm>
          </p:grpSpPr>
          <p:sp>
            <p:nvSpPr>
              <p:cNvPr id="31" name="Овал 30">
                <a:extLst>
                  <a:ext uri="{FF2B5EF4-FFF2-40B4-BE49-F238E27FC236}">
                    <a16:creationId xmlns:a16="http://schemas.microsoft.com/office/drawing/2014/main" id="{ACF8090E-69C9-55CA-FC2C-2A690670EE77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32" name="Овал 31">
                <a:extLst>
                  <a:ext uri="{FF2B5EF4-FFF2-40B4-BE49-F238E27FC236}">
                    <a16:creationId xmlns:a16="http://schemas.microsoft.com/office/drawing/2014/main" id="{50FDC325-D421-93C5-EA54-5FBD845B6075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30" name="Рисунок 29">
              <a:extLst>
                <a:ext uri="{FF2B5EF4-FFF2-40B4-BE49-F238E27FC236}">
                  <a16:creationId xmlns:a16="http://schemas.microsoft.com/office/drawing/2014/main" id="{F1752783-80F5-C078-B06A-F03E4CC5CC7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7863" y="4890564"/>
              <a:ext cx="609896" cy="609896"/>
            </a:xfrm>
            <a:prstGeom prst="rect">
              <a:avLst/>
            </a:prstGeom>
          </p:spPr>
        </p:pic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4554DC81-E3D2-A1FE-F47A-2A3560E517F6}"/>
              </a:ext>
            </a:extLst>
          </p:cNvPr>
          <p:cNvGrpSpPr/>
          <p:nvPr/>
        </p:nvGrpSpPr>
        <p:grpSpPr>
          <a:xfrm>
            <a:off x="764295" y="4034277"/>
            <a:ext cx="789601" cy="789601"/>
            <a:chOff x="10844424" y="3816668"/>
            <a:chExt cx="789601" cy="789601"/>
          </a:xfrm>
        </p:grpSpPr>
        <p:grpSp>
          <p:nvGrpSpPr>
            <p:cNvPr id="22" name="Группа 21">
              <a:extLst>
                <a:ext uri="{FF2B5EF4-FFF2-40B4-BE49-F238E27FC236}">
                  <a16:creationId xmlns:a16="http://schemas.microsoft.com/office/drawing/2014/main" id="{6F89454E-D08B-6635-5B6D-B35EF0174D31}"/>
                </a:ext>
              </a:extLst>
            </p:cNvPr>
            <p:cNvGrpSpPr/>
            <p:nvPr userDrawn="1"/>
          </p:nvGrpSpPr>
          <p:grpSpPr>
            <a:xfrm>
              <a:off x="10844424" y="3816668"/>
              <a:ext cx="789601" cy="789601"/>
              <a:chOff x="536412" y="1028564"/>
              <a:chExt cx="789601" cy="789601"/>
            </a:xfrm>
          </p:grpSpPr>
          <p:sp>
            <p:nvSpPr>
              <p:cNvPr id="24" name="Овал 23">
                <a:extLst>
                  <a:ext uri="{FF2B5EF4-FFF2-40B4-BE49-F238E27FC236}">
                    <a16:creationId xmlns:a16="http://schemas.microsoft.com/office/drawing/2014/main" id="{E6D2458B-4F57-7529-AB71-94FFD22FC4DB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5" name="Овал 24">
                <a:extLst>
                  <a:ext uri="{FF2B5EF4-FFF2-40B4-BE49-F238E27FC236}">
                    <a16:creationId xmlns:a16="http://schemas.microsoft.com/office/drawing/2014/main" id="{FA6E45DF-DAA8-EC70-239F-19245437A20C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44DA5566-999B-8DAA-3D4F-CF3AE76A9E2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66861" y="3923763"/>
              <a:ext cx="525366" cy="525366"/>
            </a:xfrm>
            <a:prstGeom prst="rect">
              <a:avLst/>
            </a:prstGeom>
          </p:spPr>
        </p:pic>
      </p:grp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6572A4A-AC8F-17C2-E7EB-B5182110330E}"/>
              </a:ext>
            </a:extLst>
          </p:cNvPr>
          <p:cNvGrpSpPr/>
          <p:nvPr/>
        </p:nvGrpSpPr>
        <p:grpSpPr>
          <a:xfrm>
            <a:off x="6418163" y="4036059"/>
            <a:ext cx="789601" cy="789601"/>
            <a:chOff x="10786564" y="1971070"/>
            <a:chExt cx="789601" cy="789601"/>
          </a:xfrm>
        </p:grpSpPr>
        <p:grpSp>
          <p:nvGrpSpPr>
            <p:cNvPr id="38" name="Группа 37">
              <a:extLst>
                <a:ext uri="{FF2B5EF4-FFF2-40B4-BE49-F238E27FC236}">
                  <a16:creationId xmlns:a16="http://schemas.microsoft.com/office/drawing/2014/main" id="{0B766718-758A-02BB-225F-49FEFDC29F6A}"/>
                </a:ext>
              </a:extLst>
            </p:cNvPr>
            <p:cNvGrpSpPr/>
            <p:nvPr userDrawn="1"/>
          </p:nvGrpSpPr>
          <p:grpSpPr>
            <a:xfrm>
              <a:off x="10786564" y="1971070"/>
              <a:ext cx="789601" cy="789601"/>
              <a:chOff x="536412" y="1028564"/>
              <a:chExt cx="789601" cy="789601"/>
            </a:xfrm>
          </p:grpSpPr>
          <p:sp>
            <p:nvSpPr>
              <p:cNvPr id="40" name="Овал 39">
                <a:extLst>
                  <a:ext uri="{FF2B5EF4-FFF2-40B4-BE49-F238E27FC236}">
                    <a16:creationId xmlns:a16="http://schemas.microsoft.com/office/drawing/2014/main" id="{29CB0A24-DDBB-E63F-A8B4-3512EFE871F5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41" name="Овал 40">
                <a:extLst>
                  <a:ext uri="{FF2B5EF4-FFF2-40B4-BE49-F238E27FC236}">
                    <a16:creationId xmlns:a16="http://schemas.microsoft.com/office/drawing/2014/main" id="{FF004389-2BCF-6AA4-7532-F4EC0A8D8AA6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39" name="Рисунок 38">
              <a:extLst>
                <a:ext uri="{FF2B5EF4-FFF2-40B4-BE49-F238E27FC236}">
                  <a16:creationId xmlns:a16="http://schemas.microsoft.com/office/drawing/2014/main" id="{72A77D06-C5BF-B30F-8D80-43BB89512D3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47446" y="2108625"/>
              <a:ext cx="504387" cy="5043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2151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A080A-C519-4EB6-9D01-FE370B56C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О чем курс?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6B6C172-2FC1-4490-960D-9C58DC2CB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2</a:t>
            </a:r>
          </a:p>
        </p:txBody>
      </p:sp>
      <p:sp>
        <p:nvSpPr>
          <p:cNvPr id="9" name="Скругленный прямоугольник 66">
            <a:extLst>
              <a:ext uri="{FF2B5EF4-FFF2-40B4-BE49-F238E27FC236}">
                <a16:creationId xmlns:a16="http://schemas.microsoft.com/office/drawing/2014/main" id="{802C067A-505A-4A85-B123-5869F6BB90F7}"/>
              </a:ext>
            </a:extLst>
          </p:cNvPr>
          <p:cNvSpPr/>
          <p:nvPr/>
        </p:nvSpPr>
        <p:spPr>
          <a:xfrm>
            <a:off x="526098" y="1099127"/>
            <a:ext cx="865764" cy="443202"/>
          </a:xfrm>
          <a:prstGeom prst="roundRect">
            <a:avLst/>
          </a:prstGeom>
          <a:solidFill>
            <a:srgbClr val="9365F4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7">
            <a:extLst>
              <a:ext uri="{FF2B5EF4-FFF2-40B4-BE49-F238E27FC236}">
                <a16:creationId xmlns:a16="http://schemas.microsoft.com/office/drawing/2014/main" id="{2E025426-A3D2-4968-A85A-64CE3A26F6BA}"/>
              </a:ext>
            </a:extLst>
          </p:cNvPr>
          <p:cNvSpPr/>
          <p:nvPr/>
        </p:nvSpPr>
        <p:spPr>
          <a:xfrm>
            <a:off x="625444" y="1207034"/>
            <a:ext cx="5542651" cy="91854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6EBAF9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</a:t>
            </a:r>
          </a:p>
        </p:txBody>
      </p: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id="{4255CAF4-E194-4651-BD6E-C5242C2AA0B4}"/>
              </a:ext>
            </a:extLst>
          </p:cNvPr>
          <p:cNvSpPr txBox="1">
            <a:spLocks/>
          </p:cNvSpPr>
          <p:nvPr/>
        </p:nvSpPr>
        <p:spPr>
          <a:xfrm>
            <a:off x="704641" y="1233108"/>
            <a:ext cx="5391360" cy="1035770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9365F4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rgbClr val="5512AE"/>
                </a:solidFill>
              </a:rPr>
              <a:t>Этот курс — для тех, кто хочет стоять на передовой инноваций и превращать технологии в реальные бизнесы</a:t>
            </a:r>
            <a:endParaRPr lang="ru-RU" dirty="0"/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6B403BD8-2909-BB3C-CD4D-A6EC759DE9C8}"/>
              </a:ext>
            </a:extLst>
          </p:cNvPr>
          <p:cNvGrpSpPr/>
          <p:nvPr/>
        </p:nvGrpSpPr>
        <p:grpSpPr>
          <a:xfrm>
            <a:off x="7127072" y="4685817"/>
            <a:ext cx="789601" cy="789601"/>
            <a:chOff x="9232786" y="1967979"/>
            <a:chExt cx="789601" cy="789601"/>
          </a:xfrm>
        </p:grpSpPr>
        <p:grpSp>
          <p:nvGrpSpPr>
            <p:cNvPr id="17" name="Группа 16">
              <a:extLst>
                <a:ext uri="{FF2B5EF4-FFF2-40B4-BE49-F238E27FC236}">
                  <a16:creationId xmlns:a16="http://schemas.microsoft.com/office/drawing/2014/main" id="{DB9FDB07-2E0F-C6C3-3358-F9A5D267591B}"/>
                </a:ext>
              </a:extLst>
            </p:cNvPr>
            <p:cNvGrpSpPr/>
            <p:nvPr userDrawn="1"/>
          </p:nvGrpSpPr>
          <p:grpSpPr>
            <a:xfrm>
              <a:off x="9232786" y="1967979"/>
              <a:ext cx="789601" cy="789601"/>
              <a:chOff x="536412" y="1028564"/>
              <a:chExt cx="789601" cy="789601"/>
            </a:xfrm>
          </p:grpSpPr>
          <p:sp>
            <p:nvSpPr>
              <p:cNvPr id="19" name="Овал 18">
                <a:extLst>
                  <a:ext uri="{FF2B5EF4-FFF2-40B4-BE49-F238E27FC236}">
                    <a16:creationId xmlns:a16="http://schemas.microsoft.com/office/drawing/2014/main" id="{9D324FE8-D038-FF79-D95B-BE9491650179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0" name="Овал 19">
                <a:extLst>
                  <a:ext uri="{FF2B5EF4-FFF2-40B4-BE49-F238E27FC236}">
                    <a16:creationId xmlns:a16="http://schemas.microsoft.com/office/drawing/2014/main" id="{61F426DA-FD2B-D06E-7A37-0B865A61770E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58CE52AB-63F0-5E7E-7CA6-CDF3C98A09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89792" y="2125183"/>
              <a:ext cx="490326" cy="490326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59403291-7475-3C9B-732F-A256D4CFAC20}"/>
              </a:ext>
            </a:extLst>
          </p:cNvPr>
          <p:cNvSpPr txBox="1"/>
          <p:nvPr/>
        </p:nvSpPr>
        <p:spPr>
          <a:xfrm>
            <a:off x="8002068" y="4903518"/>
            <a:ext cx="36082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5512AE"/>
                </a:solidFill>
                <a:latin typeface="Arial Narrow" panose="020B0606020202030204" pitchFamily="34" charset="0"/>
              </a:rPr>
              <a:t>Соединяешь эти два мира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CCC962B7-BBA2-F37D-BFBD-418D7ED20EEB}"/>
              </a:ext>
            </a:extLst>
          </p:cNvPr>
          <p:cNvGrpSpPr/>
          <p:nvPr/>
        </p:nvGrpSpPr>
        <p:grpSpPr>
          <a:xfrm>
            <a:off x="7127072" y="1024092"/>
            <a:ext cx="789601" cy="789601"/>
            <a:chOff x="525515" y="1968373"/>
            <a:chExt cx="789601" cy="789601"/>
          </a:xfrm>
        </p:grpSpPr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id="{BB633662-C645-AE1E-78BA-72D5DD84F695}"/>
                </a:ext>
              </a:extLst>
            </p:cNvPr>
            <p:cNvGrpSpPr/>
            <p:nvPr userDrawn="1"/>
          </p:nvGrpSpPr>
          <p:grpSpPr>
            <a:xfrm>
              <a:off x="525515" y="1968373"/>
              <a:ext cx="789601" cy="789601"/>
              <a:chOff x="536412" y="1028564"/>
              <a:chExt cx="789601" cy="789601"/>
            </a:xfrm>
          </p:grpSpPr>
          <p:sp>
            <p:nvSpPr>
              <p:cNvPr id="26" name="Овал 25">
                <a:extLst>
                  <a:ext uri="{FF2B5EF4-FFF2-40B4-BE49-F238E27FC236}">
                    <a16:creationId xmlns:a16="http://schemas.microsoft.com/office/drawing/2014/main" id="{EBAA2D4C-F4A1-91A9-8A5C-848A9172CF4F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27" name="Овал 26">
                <a:extLst>
                  <a:ext uri="{FF2B5EF4-FFF2-40B4-BE49-F238E27FC236}">
                    <a16:creationId xmlns:a16="http://schemas.microsoft.com/office/drawing/2014/main" id="{06859661-C2B1-11DE-3FF2-DD66353CDB76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id="{822C29EE-515E-AF8A-7CD4-AB4A1C5263A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0163" y="2095520"/>
              <a:ext cx="580888" cy="580888"/>
            </a:xfrm>
            <a:prstGeom prst="rect">
              <a:avLst/>
            </a:prstGeom>
          </p:spPr>
        </p:pic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B1905D11-2079-9C10-3D15-5F3F9799429C}"/>
              </a:ext>
            </a:extLst>
          </p:cNvPr>
          <p:cNvSpPr txBox="1"/>
          <p:nvPr/>
        </p:nvSpPr>
        <p:spPr>
          <a:xfrm>
            <a:off x="8002068" y="1233108"/>
            <a:ext cx="36739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5512AE"/>
                </a:solidFill>
                <a:latin typeface="Arial Narrow" panose="020B0606020202030204" pitchFamily="34" charset="0"/>
              </a:rPr>
              <a:t>Видишь потенциал в технологиях</a:t>
            </a:r>
          </a:p>
        </p:txBody>
      </p: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379459FC-943B-568C-37DF-6FC52CFA343C}"/>
              </a:ext>
            </a:extLst>
          </p:cNvPr>
          <p:cNvGrpSpPr/>
          <p:nvPr/>
        </p:nvGrpSpPr>
        <p:grpSpPr>
          <a:xfrm>
            <a:off x="7127072" y="1943583"/>
            <a:ext cx="789601" cy="789601"/>
            <a:chOff x="5905879" y="4787406"/>
            <a:chExt cx="789601" cy="789601"/>
          </a:xfrm>
        </p:grpSpPr>
        <p:grpSp>
          <p:nvGrpSpPr>
            <p:cNvPr id="31" name="Группа 30">
              <a:extLst>
                <a:ext uri="{FF2B5EF4-FFF2-40B4-BE49-F238E27FC236}">
                  <a16:creationId xmlns:a16="http://schemas.microsoft.com/office/drawing/2014/main" id="{E44A0BB7-0370-5858-3090-E07519BE236A}"/>
                </a:ext>
              </a:extLst>
            </p:cNvPr>
            <p:cNvGrpSpPr/>
            <p:nvPr userDrawn="1"/>
          </p:nvGrpSpPr>
          <p:grpSpPr>
            <a:xfrm>
              <a:off x="5905879" y="4787406"/>
              <a:ext cx="789601" cy="789601"/>
              <a:chOff x="536412" y="1028564"/>
              <a:chExt cx="789601" cy="789601"/>
            </a:xfrm>
          </p:grpSpPr>
          <p:sp>
            <p:nvSpPr>
              <p:cNvPr id="33" name="Овал 32">
                <a:extLst>
                  <a:ext uri="{FF2B5EF4-FFF2-40B4-BE49-F238E27FC236}">
                    <a16:creationId xmlns:a16="http://schemas.microsoft.com/office/drawing/2014/main" id="{F4DC9485-960D-D261-8EE1-10004FD1C97C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34" name="Овал 33">
                <a:extLst>
                  <a:ext uri="{FF2B5EF4-FFF2-40B4-BE49-F238E27FC236}">
                    <a16:creationId xmlns:a16="http://schemas.microsoft.com/office/drawing/2014/main" id="{DBDB2030-3B41-D86F-A5E2-8F9DA00F05EB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32" name="Рисунок 31">
              <a:extLst>
                <a:ext uri="{FF2B5EF4-FFF2-40B4-BE49-F238E27FC236}">
                  <a16:creationId xmlns:a16="http://schemas.microsoft.com/office/drawing/2014/main" id="{66A7DF41-5645-0D97-BC17-256D6B68C66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4414" y="4909735"/>
              <a:ext cx="532528" cy="532528"/>
            </a:xfrm>
            <a:prstGeom prst="rect">
              <a:avLst/>
            </a:prstGeom>
          </p:spPr>
        </p:pic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D262CEFA-B520-784F-7A30-241AB92635AA}"/>
              </a:ext>
            </a:extLst>
          </p:cNvPr>
          <p:cNvSpPr txBox="1"/>
          <p:nvPr/>
        </p:nvSpPr>
        <p:spPr>
          <a:xfrm>
            <a:off x="8002068" y="2135062"/>
            <a:ext cx="37682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5512AE"/>
                </a:solidFill>
                <a:latin typeface="Arial Narrow" panose="020B0606020202030204" pitchFamily="34" charset="0"/>
              </a:rPr>
              <a:t>Можешь упаковать и защитить РИД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9AA78C0-0AB1-8E11-5FBE-E8B32C4E1BB4}"/>
              </a:ext>
            </a:extLst>
          </p:cNvPr>
          <p:cNvGrpSpPr/>
          <p:nvPr/>
        </p:nvGrpSpPr>
        <p:grpSpPr>
          <a:xfrm>
            <a:off x="7127072" y="2866484"/>
            <a:ext cx="789601" cy="789601"/>
            <a:chOff x="525515" y="4787800"/>
            <a:chExt cx="789601" cy="789601"/>
          </a:xfrm>
        </p:grpSpPr>
        <p:grpSp>
          <p:nvGrpSpPr>
            <p:cNvPr id="38" name="Группа 37">
              <a:extLst>
                <a:ext uri="{FF2B5EF4-FFF2-40B4-BE49-F238E27FC236}">
                  <a16:creationId xmlns:a16="http://schemas.microsoft.com/office/drawing/2014/main" id="{3A927250-D417-C880-FAE8-D89FCDEED728}"/>
                </a:ext>
              </a:extLst>
            </p:cNvPr>
            <p:cNvGrpSpPr/>
            <p:nvPr userDrawn="1"/>
          </p:nvGrpSpPr>
          <p:grpSpPr>
            <a:xfrm>
              <a:off x="525515" y="4787800"/>
              <a:ext cx="789601" cy="789601"/>
              <a:chOff x="536412" y="1028564"/>
              <a:chExt cx="789601" cy="789601"/>
            </a:xfrm>
          </p:grpSpPr>
          <p:sp>
            <p:nvSpPr>
              <p:cNvPr id="40" name="Овал 39">
                <a:extLst>
                  <a:ext uri="{FF2B5EF4-FFF2-40B4-BE49-F238E27FC236}">
                    <a16:creationId xmlns:a16="http://schemas.microsoft.com/office/drawing/2014/main" id="{12230C2D-1C2E-3478-CB6D-79B60922285C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41" name="Овал 40">
                <a:extLst>
                  <a:ext uri="{FF2B5EF4-FFF2-40B4-BE49-F238E27FC236}">
                    <a16:creationId xmlns:a16="http://schemas.microsoft.com/office/drawing/2014/main" id="{300F4067-15A9-6021-0D10-BDB3D48F5666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39" name="Рисунок 38">
              <a:extLst>
                <a:ext uri="{FF2B5EF4-FFF2-40B4-BE49-F238E27FC236}">
                  <a16:creationId xmlns:a16="http://schemas.microsoft.com/office/drawing/2014/main" id="{7A13D751-B957-C83E-E3E3-0DEAD5261F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477" y="4925753"/>
              <a:ext cx="543676" cy="543676"/>
            </a:xfrm>
            <a:prstGeom prst="rect">
              <a:avLst/>
            </a:prstGeom>
          </p:spPr>
        </p:pic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32D449A5-33A8-AB27-64AC-8322B9852337}"/>
              </a:ext>
            </a:extLst>
          </p:cNvPr>
          <p:cNvSpPr txBox="1"/>
          <p:nvPr/>
        </p:nvSpPr>
        <p:spPr>
          <a:xfrm>
            <a:off x="8002068" y="3069186"/>
            <a:ext cx="37112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5512AE"/>
                </a:solidFill>
                <a:latin typeface="Arial Narrow" panose="020B0606020202030204" pitchFamily="34" charset="0"/>
              </a:rPr>
              <a:t>Понимаешь язык науки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B5C6A9C-9694-0264-02A3-EE6AE4FC60B1}"/>
              </a:ext>
            </a:extLst>
          </p:cNvPr>
          <p:cNvSpPr txBox="1"/>
          <p:nvPr/>
        </p:nvSpPr>
        <p:spPr>
          <a:xfrm>
            <a:off x="8046365" y="3991057"/>
            <a:ext cx="375287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5512AE"/>
                </a:solidFill>
                <a:latin typeface="Arial Narrow" panose="020B0606020202030204" pitchFamily="34" charset="0"/>
              </a:rPr>
              <a:t>Говоришь на языке бизнеса</a:t>
            </a:r>
          </a:p>
        </p:txBody>
      </p:sp>
      <p:grpSp>
        <p:nvGrpSpPr>
          <p:cNvPr id="46" name="Группа 45">
            <a:extLst>
              <a:ext uri="{FF2B5EF4-FFF2-40B4-BE49-F238E27FC236}">
                <a16:creationId xmlns:a16="http://schemas.microsoft.com/office/drawing/2014/main" id="{79E2E759-96F6-FDF4-1824-23D0EA18034A}"/>
              </a:ext>
            </a:extLst>
          </p:cNvPr>
          <p:cNvGrpSpPr/>
          <p:nvPr/>
        </p:nvGrpSpPr>
        <p:grpSpPr>
          <a:xfrm>
            <a:off x="7127072" y="3785975"/>
            <a:ext cx="789601" cy="789601"/>
            <a:chOff x="10786564" y="1971070"/>
            <a:chExt cx="789601" cy="789601"/>
          </a:xfrm>
        </p:grpSpPr>
        <p:grpSp>
          <p:nvGrpSpPr>
            <p:cNvPr id="47" name="Группа 46">
              <a:extLst>
                <a:ext uri="{FF2B5EF4-FFF2-40B4-BE49-F238E27FC236}">
                  <a16:creationId xmlns:a16="http://schemas.microsoft.com/office/drawing/2014/main" id="{1B63305B-1B55-F3CA-1ABF-27082774EB5D}"/>
                </a:ext>
              </a:extLst>
            </p:cNvPr>
            <p:cNvGrpSpPr/>
            <p:nvPr userDrawn="1"/>
          </p:nvGrpSpPr>
          <p:grpSpPr>
            <a:xfrm>
              <a:off x="10786564" y="1971070"/>
              <a:ext cx="789601" cy="789601"/>
              <a:chOff x="536412" y="1028564"/>
              <a:chExt cx="789601" cy="789601"/>
            </a:xfrm>
          </p:grpSpPr>
          <p:sp>
            <p:nvSpPr>
              <p:cNvPr id="49" name="Овал 48">
                <a:extLst>
                  <a:ext uri="{FF2B5EF4-FFF2-40B4-BE49-F238E27FC236}">
                    <a16:creationId xmlns:a16="http://schemas.microsoft.com/office/drawing/2014/main" id="{AE15AE00-C5DA-54C5-90B5-2DB07022F4A8}"/>
                  </a:ext>
                </a:extLst>
              </p:cNvPr>
              <p:cNvSpPr/>
              <p:nvPr userDrawn="1"/>
            </p:nvSpPr>
            <p:spPr>
              <a:xfrm>
                <a:off x="536412" y="1028564"/>
                <a:ext cx="789601" cy="789601"/>
              </a:xfrm>
              <a:prstGeom prst="ellipse">
                <a:avLst/>
              </a:prstGeom>
              <a:gradFill>
                <a:gsLst>
                  <a:gs pos="0">
                    <a:srgbClr val="9659F4"/>
                  </a:gs>
                  <a:gs pos="100000">
                    <a:srgbClr val="5CCFFB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50" name="Овал 49">
                <a:extLst>
                  <a:ext uri="{FF2B5EF4-FFF2-40B4-BE49-F238E27FC236}">
                    <a16:creationId xmlns:a16="http://schemas.microsoft.com/office/drawing/2014/main" id="{476B4310-A8A2-052D-E813-D491D49A30E0}"/>
                  </a:ext>
                </a:extLst>
              </p:cNvPr>
              <p:cNvSpPr/>
              <p:nvPr userDrawn="1"/>
            </p:nvSpPr>
            <p:spPr>
              <a:xfrm>
                <a:off x="563726" y="1055878"/>
                <a:ext cx="734973" cy="7349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kern="0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pic>
          <p:nvPicPr>
            <p:cNvPr id="48" name="Рисунок 47">
              <a:extLst>
                <a:ext uri="{FF2B5EF4-FFF2-40B4-BE49-F238E27FC236}">
                  <a16:creationId xmlns:a16="http://schemas.microsoft.com/office/drawing/2014/main" id="{F69B8ABF-0014-A404-CB88-2E0FF46CC9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47446" y="2108625"/>
              <a:ext cx="504387" cy="504387"/>
            </a:xfrm>
            <a:prstGeom prst="rect">
              <a:avLst/>
            </a:prstGeom>
          </p:spPr>
        </p:pic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322AE95C-B79A-6E2A-A050-B8C93AD9D7C0}"/>
              </a:ext>
            </a:extLst>
          </p:cNvPr>
          <p:cNvSpPr txBox="1"/>
          <p:nvPr/>
        </p:nvSpPr>
        <p:spPr>
          <a:xfrm>
            <a:off x="515938" y="2232289"/>
            <a:ext cx="669918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5512AE"/>
                </a:solidFill>
                <a:latin typeface="Arial Narrow" panose="020B0606020202030204" pitchFamily="34" charset="0"/>
              </a:rPr>
              <a:t>Курс готовит технологических брокеров — </a:t>
            </a:r>
            <a:br>
              <a:rPr lang="ru-RU" sz="2000" dirty="0">
                <a:solidFill>
                  <a:srgbClr val="5512AE"/>
                </a:solidFill>
                <a:latin typeface="Arial Narrow" panose="020B0606020202030204" pitchFamily="34" charset="0"/>
              </a:rPr>
            </a:br>
            <a:r>
              <a:rPr lang="ru-RU" sz="2000" dirty="0">
                <a:solidFill>
                  <a:srgbClr val="5512AE"/>
                </a:solidFill>
                <a:latin typeface="Arial Narrow" panose="020B0606020202030204" pitchFamily="34" charset="0"/>
              </a:rPr>
              <a:t>специалистов нового поколения, которые:</a:t>
            </a:r>
          </a:p>
        </p:txBody>
      </p:sp>
      <p:sp>
        <p:nvSpPr>
          <p:cNvPr id="55" name="Скругленный прямоугольник 66">
            <a:extLst>
              <a:ext uri="{FF2B5EF4-FFF2-40B4-BE49-F238E27FC236}">
                <a16:creationId xmlns:a16="http://schemas.microsoft.com/office/drawing/2014/main" id="{E7EAE9EB-24B0-BC02-4677-DE8BA52176DB}"/>
              </a:ext>
            </a:extLst>
          </p:cNvPr>
          <p:cNvSpPr/>
          <p:nvPr/>
        </p:nvSpPr>
        <p:spPr>
          <a:xfrm>
            <a:off x="588035" y="3113161"/>
            <a:ext cx="865764" cy="443202"/>
          </a:xfrm>
          <a:prstGeom prst="roundRect">
            <a:avLst/>
          </a:prstGeom>
          <a:solidFill>
            <a:srgbClr val="9365F4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7">
            <a:extLst>
              <a:ext uri="{FF2B5EF4-FFF2-40B4-BE49-F238E27FC236}">
                <a16:creationId xmlns:a16="http://schemas.microsoft.com/office/drawing/2014/main" id="{9C6E2AA0-FCE3-D0EF-2604-66E0877BC577}"/>
              </a:ext>
            </a:extLst>
          </p:cNvPr>
          <p:cNvSpPr/>
          <p:nvPr/>
        </p:nvSpPr>
        <p:spPr>
          <a:xfrm>
            <a:off x="687381" y="3221068"/>
            <a:ext cx="5480714" cy="36093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6EBAF9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</a:t>
            </a:r>
          </a:p>
        </p:txBody>
      </p:sp>
      <p:sp>
        <p:nvSpPr>
          <p:cNvPr id="57" name="Подзаголовок 2">
            <a:extLst>
              <a:ext uri="{FF2B5EF4-FFF2-40B4-BE49-F238E27FC236}">
                <a16:creationId xmlns:a16="http://schemas.microsoft.com/office/drawing/2014/main" id="{E070DCBF-9EB1-5270-510B-161AB3843D1C}"/>
              </a:ext>
            </a:extLst>
          </p:cNvPr>
          <p:cNvSpPr txBox="1">
            <a:spLocks/>
          </p:cNvSpPr>
          <p:nvPr/>
        </p:nvSpPr>
        <p:spPr>
          <a:xfrm>
            <a:off x="766578" y="3247142"/>
            <a:ext cx="4304764" cy="29929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9365F4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rgbClr val="5512AE"/>
                </a:solidFill>
              </a:rPr>
              <a:t>находят перспективные разработки</a:t>
            </a:r>
          </a:p>
        </p:txBody>
      </p:sp>
      <p:sp>
        <p:nvSpPr>
          <p:cNvPr id="58" name="Скругленный прямоугольник 66">
            <a:extLst>
              <a:ext uri="{FF2B5EF4-FFF2-40B4-BE49-F238E27FC236}">
                <a16:creationId xmlns:a16="http://schemas.microsoft.com/office/drawing/2014/main" id="{EF98B778-E88C-8C8D-27BA-EA9E265F21C7}"/>
              </a:ext>
            </a:extLst>
          </p:cNvPr>
          <p:cNvSpPr/>
          <p:nvPr/>
        </p:nvSpPr>
        <p:spPr>
          <a:xfrm>
            <a:off x="588035" y="3738650"/>
            <a:ext cx="865764" cy="443202"/>
          </a:xfrm>
          <a:prstGeom prst="roundRect">
            <a:avLst/>
          </a:prstGeom>
          <a:solidFill>
            <a:srgbClr val="9365F4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7">
            <a:extLst>
              <a:ext uri="{FF2B5EF4-FFF2-40B4-BE49-F238E27FC236}">
                <a16:creationId xmlns:a16="http://schemas.microsoft.com/office/drawing/2014/main" id="{F6410735-662A-9C7D-AA0F-66E3C7C5E9A2}"/>
              </a:ext>
            </a:extLst>
          </p:cNvPr>
          <p:cNvSpPr/>
          <p:nvPr/>
        </p:nvSpPr>
        <p:spPr>
          <a:xfrm>
            <a:off x="687381" y="3846557"/>
            <a:ext cx="5480714" cy="36093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6EBAF9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</a:t>
            </a:r>
          </a:p>
        </p:txBody>
      </p:sp>
      <p:sp>
        <p:nvSpPr>
          <p:cNvPr id="60" name="Подзаголовок 2">
            <a:extLst>
              <a:ext uri="{FF2B5EF4-FFF2-40B4-BE49-F238E27FC236}">
                <a16:creationId xmlns:a16="http://schemas.microsoft.com/office/drawing/2014/main" id="{3B1513A8-3846-06E5-E8BA-499A15D6A0FB}"/>
              </a:ext>
            </a:extLst>
          </p:cNvPr>
          <p:cNvSpPr txBox="1">
            <a:spLocks/>
          </p:cNvSpPr>
          <p:nvPr/>
        </p:nvSpPr>
        <p:spPr>
          <a:xfrm>
            <a:off x="766578" y="3872631"/>
            <a:ext cx="4304764" cy="29929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9365F4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rgbClr val="5512AE"/>
                </a:solidFill>
              </a:rPr>
              <a:t>оценивают их коммерческий потенциал</a:t>
            </a:r>
          </a:p>
        </p:txBody>
      </p:sp>
      <p:sp>
        <p:nvSpPr>
          <p:cNvPr id="61" name="Скругленный прямоугольник 66">
            <a:extLst>
              <a:ext uri="{FF2B5EF4-FFF2-40B4-BE49-F238E27FC236}">
                <a16:creationId xmlns:a16="http://schemas.microsoft.com/office/drawing/2014/main" id="{38A1AD14-16D7-CCC3-4757-1CF1999986DA}"/>
              </a:ext>
            </a:extLst>
          </p:cNvPr>
          <p:cNvSpPr/>
          <p:nvPr/>
        </p:nvSpPr>
        <p:spPr>
          <a:xfrm>
            <a:off x="588035" y="4343719"/>
            <a:ext cx="865764" cy="443202"/>
          </a:xfrm>
          <a:prstGeom prst="roundRect">
            <a:avLst/>
          </a:prstGeom>
          <a:solidFill>
            <a:srgbClr val="9365F4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7">
            <a:extLst>
              <a:ext uri="{FF2B5EF4-FFF2-40B4-BE49-F238E27FC236}">
                <a16:creationId xmlns:a16="http://schemas.microsoft.com/office/drawing/2014/main" id="{72758E78-561F-302A-2481-8A6EE4B8FC95}"/>
              </a:ext>
            </a:extLst>
          </p:cNvPr>
          <p:cNvSpPr/>
          <p:nvPr/>
        </p:nvSpPr>
        <p:spPr>
          <a:xfrm>
            <a:off x="687381" y="4451626"/>
            <a:ext cx="5480714" cy="36093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6EBAF9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</a:t>
            </a:r>
          </a:p>
        </p:txBody>
      </p:sp>
      <p:sp>
        <p:nvSpPr>
          <p:cNvPr id="63" name="Подзаголовок 2">
            <a:extLst>
              <a:ext uri="{FF2B5EF4-FFF2-40B4-BE49-F238E27FC236}">
                <a16:creationId xmlns:a16="http://schemas.microsoft.com/office/drawing/2014/main" id="{FE229372-DEFF-4369-67C6-EA6833C81DA1}"/>
              </a:ext>
            </a:extLst>
          </p:cNvPr>
          <p:cNvSpPr txBox="1">
            <a:spLocks/>
          </p:cNvSpPr>
          <p:nvPr/>
        </p:nvSpPr>
        <p:spPr>
          <a:xfrm>
            <a:off x="766578" y="4477700"/>
            <a:ext cx="4304764" cy="29929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9365F4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rgbClr val="5512AE"/>
                </a:solidFill>
              </a:rPr>
              <a:t>выстраивают стратегии выхода на рынок</a:t>
            </a:r>
          </a:p>
        </p:txBody>
      </p:sp>
      <p:sp>
        <p:nvSpPr>
          <p:cNvPr id="64" name="Скругленный прямоугольник 66">
            <a:extLst>
              <a:ext uri="{FF2B5EF4-FFF2-40B4-BE49-F238E27FC236}">
                <a16:creationId xmlns:a16="http://schemas.microsoft.com/office/drawing/2014/main" id="{06CB2975-7AD5-8B99-4DFD-B70379D8161E}"/>
              </a:ext>
            </a:extLst>
          </p:cNvPr>
          <p:cNvSpPr/>
          <p:nvPr/>
        </p:nvSpPr>
        <p:spPr>
          <a:xfrm>
            <a:off x="588035" y="4919277"/>
            <a:ext cx="865764" cy="443202"/>
          </a:xfrm>
          <a:prstGeom prst="roundRect">
            <a:avLst/>
          </a:prstGeom>
          <a:solidFill>
            <a:srgbClr val="9365F4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7">
            <a:extLst>
              <a:ext uri="{FF2B5EF4-FFF2-40B4-BE49-F238E27FC236}">
                <a16:creationId xmlns:a16="http://schemas.microsoft.com/office/drawing/2014/main" id="{B1223F61-BCB1-DD8A-38DA-49915E8F38FA}"/>
              </a:ext>
            </a:extLst>
          </p:cNvPr>
          <p:cNvSpPr/>
          <p:nvPr/>
        </p:nvSpPr>
        <p:spPr>
          <a:xfrm>
            <a:off x="687381" y="5027184"/>
            <a:ext cx="5480714" cy="36093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6EBAF9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</a:t>
            </a:r>
          </a:p>
        </p:txBody>
      </p:sp>
      <p:sp>
        <p:nvSpPr>
          <p:cNvPr id="66" name="Подзаголовок 2">
            <a:extLst>
              <a:ext uri="{FF2B5EF4-FFF2-40B4-BE49-F238E27FC236}">
                <a16:creationId xmlns:a16="http://schemas.microsoft.com/office/drawing/2014/main" id="{6EC71079-AFD9-204C-9627-8DABDAB4FD40}"/>
              </a:ext>
            </a:extLst>
          </p:cNvPr>
          <p:cNvSpPr txBox="1">
            <a:spLocks/>
          </p:cNvSpPr>
          <p:nvPr/>
        </p:nvSpPr>
        <p:spPr>
          <a:xfrm>
            <a:off x="766578" y="5053258"/>
            <a:ext cx="4304764" cy="29929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9365F4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rgbClr val="5512AE"/>
                </a:solidFill>
              </a:rPr>
              <a:t>создают мост между наукой и бизнесом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1532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1C849-0310-EFC6-DDB9-5F65649B0D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539189-D3EB-16B5-AE0F-A552E2404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Что внутри? 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2C12F46-FD9C-EF56-34F2-96B69A1C8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4</a:t>
            </a:r>
          </a:p>
        </p:txBody>
      </p:sp>
      <p:sp>
        <p:nvSpPr>
          <p:cNvPr id="9" name="Скругленный прямоугольник 66">
            <a:extLst>
              <a:ext uri="{FF2B5EF4-FFF2-40B4-BE49-F238E27FC236}">
                <a16:creationId xmlns:a16="http://schemas.microsoft.com/office/drawing/2014/main" id="{356F72EF-5A32-603C-295C-2A4B912C4E11}"/>
              </a:ext>
            </a:extLst>
          </p:cNvPr>
          <p:cNvSpPr/>
          <p:nvPr/>
        </p:nvSpPr>
        <p:spPr>
          <a:xfrm>
            <a:off x="757104" y="762243"/>
            <a:ext cx="865764" cy="443202"/>
          </a:xfrm>
          <a:prstGeom prst="roundRect">
            <a:avLst/>
          </a:prstGeom>
          <a:solidFill>
            <a:srgbClr val="9365F4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7">
            <a:extLst>
              <a:ext uri="{FF2B5EF4-FFF2-40B4-BE49-F238E27FC236}">
                <a16:creationId xmlns:a16="http://schemas.microsoft.com/office/drawing/2014/main" id="{B74BD35A-A3F8-03CF-98FA-12C4170E6FEE}"/>
              </a:ext>
            </a:extLst>
          </p:cNvPr>
          <p:cNvSpPr/>
          <p:nvPr/>
        </p:nvSpPr>
        <p:spPr>
          <a:xfrm>
            <a:off x="856449" y="870151"/>
            <a:ext cx="10780493" cy="45734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6EBAF9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</a:t>
            </a:r>
          </a:p>
        </p:txBody>
      </p: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id="{8FA3BD3C-33E8-F3C0-4F4F-30F32E822416}"/>
              </a:ext>
            </a:extLst>
          </p:cNvPr>
          <p:cNvSpPr txBox="1">
            <a:spLocks/>
          </p:cNvSpPr>
          <p:nvPr/>
        </p:nvSpPr>
        <p:spPr>
          <a:xfrm>
            <a:off x="935647" y="896224"/>
            <a:ext cx="10701296" cy="188335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9365F4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rgbClr val="5512AE"/>
                </a:solidFill>
              </a:rPr>
              <a:t>12 модулей, которые кардинально прокачают навыки технологического брокера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36B11737-3353-89DE-366E-686D74DBA4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7202788"/>
              </p:ext>
            </p:extLst>
          </p:nvPr>
        </p:nvGraphicFramePr>
        <p:xfrm>
          <a:off x="468006" y="1599844"/>
          <a:ext cx="11723994" cy="4700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4680">
                  <a:extLst>
                    <a:ext uri="{9D8B030D-6E8A-4147-A177-3AD203B41FA5}">
                      <a16:colId xmlns:a16="http://schemas.microsoft.com/office/drawing/2014/main" val="527131502"/>
                    </a:ext>
                  </a:extLst>
                </a:gridCol>
                <a:gridCol w="1953929">
                  <a:extLst>
                    <a:ext uri="{9D8B030D-6E8A-4147-A177-3AD203B41FA5}">
                      <a16:colId xmlns:a16="http://schemas.microsoft.com/office/drawing/2014/main" val="1362399112"/>
                    </a:ext>
                  </a:extLst>
                </a:gridCol>
                <a:gridCol w="1838425">
                  <a:extLst>
                    <a:ext uri="{9D8B030D-6E8A-4147-A177-3AD203B41FA5}">
                      <a16:colId xmlns:a16="http://schemas.microsoft.com/office/drawing/2014/main" val="1749613535"/>
                    </a:ext>
                  </a:extLst>
                </a:gridCol>
                <a:gridCol w="2329314">
                  <a:extLst>
                    <a:ext uri="{9D8B030D-6E8A-4147-A177-3AD203B41FA5}">
                      <a16:colId xmlns:a16="http://schemas.microsoft.com/office/drawing/2014/main" val="1759882554"/>
                    </a:ext>
                  </a:extLst>
                </a:gridCol>
                <a:gridCol w="1886551">
                  <a:extLst>
                    <a:ext uri="{9D8B030D-6E8A-4147-A177-3AD203B41FA5}">
                      <a16:colId xmlns:a16="http://schemas.microsoft.com/office/drawing/2014/main" val="3970726977"/>
                    </a:ext>
                  </a:extLst>
                </a:gridCol>
                <a:gridCol w="1941095">
                  <a:extLst>
                    <a:ext uri="{9D8B030D-6E8A-4147-A177-3AD203B41FA5}">
                      <a16:colId xmlns:a16="http://schemas.microsoft.com/office/drawing/2014/main" val="4057941451"/>
                    </a:ext>
                  </a:extLst>
                </a:gridCol>
              </a:tblGrid>
              <a:tr h="104312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5512AE"/>
                          </a:solidFill>
                          <a:latin typeface="Arial Narrow" panose="020B0606020202030204" pitchFamily="34" charset="0"/>
                        </a:rPr>
                        <a:t>Форсайт научно-технологического развития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5512AE"/>
                          </a:solidFill>
                          <a:latin typeface="Arial Narrow" panose="020B0606020202030204" pitchFamily="34" charset="0"/>
                        </a:rPr>
                        <a:t>Принципы и инструменты технологического развития и брокериджа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400" b="1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Инвестирование, венчурное и развитие портфеля решений</a:t>
                      </a:r>
                      <a:endParaRPr lang="ru-RU" sz="14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400" b="1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Развитие проекта после привлечения инвестиций. Маркетинговая стратегия для инновационного продукта</a:t>
                      </a:r>
                      <a:endParaRPr lang="ru-RU" sz="14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400" b="1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Управление портфелем проектов, интеллектуальной собственностью</a:t>
                      </a:r>
                      <a:endParaRPr lang="ru-RU" sz="14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400" b="1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Форматы работы с технологическими решениями в средних и крупных компаниях</a:t>
                      </a:r>
                      <a:endParaRPr lang="ru-RU" sz="14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1111779"/>
                  </a:ext>
                </a:extLst>
              </a:tr>
              <a:tr h="274489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latin typeface="Arial Narrow" panose="020B0606020202030204" pitchFamily="34" charset="0"/>
                        </a:rPr>
                        <a:t>• Что такое технологический форсайт, зачем он нужен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5512AE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latin typeface="Arial Narrow" panose="020B0606020202030204" pitchFamily="34" charset="0"/>
                        </a:rPr>
                        <a:t>• Кто может проводить форсайт, в каких ситуациях он нужен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5512AE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latin typeface="Arial Narrow" panose="020B0606020202030204" pitchFamily="34" charset="0"/>
                        </a:rPr>
                        <a:t>• Как его применять, инструменты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5512AE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latin typeface="Arial Narrow" panose="020B0606020202030204" pitchFamily="34" charset="0"/>
                        </a:rPr>
                        <a:t>• Как интерпретировать результаты форсайта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5512AE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latin typeface="Arial Narrow" panose="020B0606020202030204" pitchFamily="34" charset="0"/>
                        </a:rPr>
                        <a:t>• Как использовать результаты форсайта в работе </a:t>
                      </a:r>
                      <a:r>
                        <a:rPr lang="ru-RU" sz="1200" b="0" dirty="0" err="1">
                          <a:solidFill>
                            <a:srgbClr val="5512AE"/>
                          </a:solidFill>
                          <a:latin typeface="Arial Narrow" panose="020B0606020202030204" pitchFamily="34" charset="0"/>
                        </a:rPr>
                        <a:t>техноброкера</a:t>
                      </a:r>
                      <a:endParaRPr lang="ru-RU" sz="1200" b="0" dirty="0">
                        <a:solidFill>
                          <a:srgbClr val="5512AE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latin typeface="Arial Narrow" panose="020B0606020202030204" pitchFamily="34" charset="0"/>
                        </a:rPr>
                        <a:t>• Кто такой технологический брокер, принципы его работы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5512AE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latin typeface="Arial Narrow" panose="020B0606020202030204" pitchFamily="34" charset="0"/>
                        </a:rPr>
                        <a:t>• Место брокера в инновационной экосистеме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5512AE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latin typeface="Arial Narrow" panose="020B0606020202030204" pitchFamily="34" charset="0"/>
                        </a:rPr>
                        <a:t>• Принципы, схемы и инструменты работы брокера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5512AE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latin typeface="Arial Narrow" panose="020B0606020202030204" pitchFamily="34" charset="0"/>
                        </a:rPr>
                        <a:t>• Скаутинг и его инструменты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5512AE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latin typeface="Arial Narrow" panose="020B0606020202030204" pitchFamily="34" charset="0"/>
                        </a:rPr>
                        <a:t>• Методологии TPRL и </a:t>
                      </a:r>
                      <a:r>
                        <a:rPr lang="ru-RU" sz="1200" b="0" dirty="0" err="1">
                          <a:solidFill>
                            <a:srgbClr val="5512AE"/>
                          </a:solidFill>
                          <a:latin typeface="Arial Narrow" panose="020B0606020202030204" pitchFamily="34" charset="0"/>
                        </a:rPr>
                        <a:t>QuickLook</a:t>
                      </a:r>
                      <a:r>
                        <a:rPr lang="ru-RU" sz="1200" b="0" dirty="0">
                          <a:solidFill>
                            <a:srgbClr val="5512AE"/>
                          </a:solidFill>
                          <a:latin typeface="Arial Narrow" panose="020B0606020202030204" pitchFamily="34" charset="0"/>
                        </a:rPr>
                        <a:t>, примеры и кейсы использования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solidFill>
                          <a:srgbClr val="5512AE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latin typeface="Arial Narrow" panose="020B0606020202030204" pitchFamily="34" charset="0"/>
                        </a:rPr>
                        <a:t>• Финансовые схемы работы и заработка брокера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• Основные форматы и схемы венчурного инвестирования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b="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• Особенности инвестирования в научные, университетские, рыночные технологические стартапы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b="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• Особенности подготовки и оформления венчурной сделки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b="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• Оформление сделок синдикатами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b="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• Ключевые лайфхаки и ошибки при оформлении сделки 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b="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Маркетинг инновационных продуктов и его инструменты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b="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Требования к маркетологам и команде стартапа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b="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Схема продаж инновационных продуктов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b="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Ключевые форматы работы с индустриальными партнерами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b="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Подготовка к пилотному внедрению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b="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Ключевые лайфхаки и ошибки при оформлении пилота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Определение и формирование стоимости инновационного решения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b="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Роль ИС в формировании стоимости инновационного решения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b="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Повышение стоимости решения, в т.ч. с помощью работы </a:t>
                      </a:r>
                      <a:r>
                        <a:rPr lang="ru-RU" sz="1200" b="0" dirty="0" err="1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техноброкера</a:t>
                      </a:r>
                      <a:endParaRPr lang="ru-RU" sz="1200" b="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b="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Формирование портфеля решений </a:t>
                      </a:r>
                      <a:r>
                        <a:rPr lang="ru-RU" sz="1200" b="0" dirty="0" err="1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техноброкера</a:t>
                      </a:r>
                      <a:endParaRPr lang="ru-RU" sz="1200" b="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b="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Трекинг и отбор наиболее успешных решений в портфеле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Как строится система работы с инновационными решениями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b="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Ключевые элементы и их настройка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b="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Обеспечение непрерывного процесса от скаутинга до внедрения/сделки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b="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Ключевые сложности, которые приходится преодолевать стартапу и корпорации 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b="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b="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Инструменты работы с стартапами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23134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78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371558-3B6C-9009-7878-8DC9AB872A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401DAC-8304-8DA4-256D-2DBCBF18F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Что внутри? 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35739C5-CBBB-40E8-158C-C6F3E5762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5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DAB420D2-85F0-2B40-B326-816A7A074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529508"/>
              </p:ext>
            </p:extLst>
          </p:nvPr>
        </p:nvGraphicFramePr>
        <p:xfrm>
          <a:off x="596901" y="965391"/>
          <a:ext cx="11361096" cy="5402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3516">
                  <a:extLst>
                    <a:ext uri="{9D8B030D-6E8A-4147-A177-3AD203B41FA5}">
                      <a16:colId xmlns:a16="http://schemas.microsoft.com/office/drawing/2014/main" val="527131502"/>
                    </a:ext>
                  </a:extLst>
                </a:gridCol>
                <a:gridCol w="1893516">
                  <a:extLst>
                    <a:ext uri="{9D8B030D-6E8A-4147-A177-3AD203B41FA5}">
                      <a16:colId xmlns:a16="http://schemas.microsoft.com/office/drawing/2014/main" val="1362399112"/>
                    </a:ext>
                  </a:extLst>
                </a:gridCol>
                <a:gridCol w="1893516">
                  <a:extLst>
                    <a:ext uri="{9D8B030D-6E8A-4147-A177-3AD203B41FA5}">
                      <a16:colId xmlns:a16="http://schemas.microsoft.com/office/drawing/2014/main" val="1749613535"/>
                    </a:ext>
                  </a:extLst>
                </a:gridCol>
                <a:gridCol w="1893516">
                  <a:extLst>
                    <a:ext uri="{9D8B030D-6E8A-4147-A177-3AD203B41FA5}">
                      <a16:colId xmlns:a16="http://schemas.microsoft.com/office/drawing/2014/main" val="1759882554"/>
                    </a:ext>
                  </a:extLst>
                </a:gridCol>
                <a:gridCol w="1893516">
                  <a:extLst>
                    <a:ext uri="{9D8B030D-6E8A-4147-A177-3AD203B41FA5}">
                      <a16:colId xmlns:a16="http://schemas.microsoft.com/office/drawing/2014/main" val="3970726977"/>
                    </a:ext>
                  </a:extLst>
                </a:gridCol>
                <a:gridCol w="1893516">
                  <a:extLst>
                    <a:ext uri="{9D8B030D-6E8A-4147-A177-3AD203B41FA5}">
                      <a16:colId xmlns:a16="http://schemas.microsoft.com/office/drawing/2014/main" val="4057941451"/>
                    </a:ext>
                  </a:extLst>
                </a:gridCol>
              </a:tblGrid>
              <a:tr h="137883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Управление портфелем решений в средних и крупных компаниях</a:t>
                      </a:r>
                      <a:endParaRPr lang="ru-RU" sz="14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400" b="1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Инновационная инфраструктура и институты развития. Меры поддержки</a:t>
                      </a:r>
                      <a:endParaRPr lang="ru-RU" sz="14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400" b="1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Риск-менеджмент в технологической отрасли </a:t>
                      </a:r>
                      <a:endParaRPr lang="ru-RU" sz="14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</a:t>
                      </a:r>
                      <a:r>
                        <a:rPr lang="ru-RU" sz="1400" b="1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b="1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GR</a:t>
                      </a:r>
                      <a:r>
                        <a:rPr lang="ru-RU" sz="1400" b="1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и работа с органами государственной и региональной власти</a:t>
                      </a:r>
                      <a:endParaRPr lang="ru-RU" sz="14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400" b="1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Университетская экосистема трансфера и предпринимательства. Университет 3+</a:t>
                      </a:r>
                      <a:endParaRPr lang="ru-RU" sz="14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400" b="1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Коммерциализация технологических проектов на международном рынке</a:t>
                      </a:r>
                      <a:endParaRPr lang="ru-RU" sz="14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2232083"/>
                  </a:ext>
                </a:extLst>
              </a:tr>
              <a:tr h="197232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Как корпорация выстраивает отношения с стартапами 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Как корпорации используют инструменты поддержки 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Меры поддержки, которые корпорация создает сама или в кооперации с внешними мерами поддержки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Сложности и особенности применения тех или иных мер поддержки, кейсы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Доступные на рынке ключевые меры поддержки для технологических стартапов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Кейсы применения мер поддержки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Ключевые виды рисков в технологической области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Способы снижения или устранения данных рисков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Построение системы риск-менеджмента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Особенности рисков для разных участников инновационного процесса – вузов, венчурных фондов, </a:t>
                      </a:r>
                      <a:r>
                        <a:rPr lang="ru-RU" sz="1200" dirty="0" err="1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техноброкеров</a:t>
                      </a: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200" dirty="0" err="1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стратапов</a:t>
                      </a:r>
                      <a:endParaRPr lang="ru-RU" sz="12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Ключевые подходы и инструменты PR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Ключевые подходы и инструменты GR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Роль </a:t>
                      </a:r>
                      <a:r>
                        <a:rPr lang="ru-RU" sz="1200" dirty="0" err="1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техноброкера</a:t>
                      </a: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глазами государства, институтов развития, вузов, венчурных фондов, инфраструктуры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Ключевые лайфхаки и ошибки выстраивания имиджа </a:t>
                      </a:r>
                      <a:r>
                        <a:rPr lang="ru-RU" sz="1200" dirty="0" err="1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техноброкера</a:t>
                      </a: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и технологического стартапа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Роль университета в создании и выводе в инновационную экосистему технологических разработок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Как меняются университеты, как создаётся экосистема вуза, как меняются подходы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Инструменты и поддержка для университетских стартапов внутри вузов и снаружи (например, программа ПУТП)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Текущая ситуация на мировых рынках технологий, куда они движутся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Наиболее интересные мировые рынки для стартапов из России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Особенности работы на различных географических рынках, страновые особенности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Существующие программы и инструменты поддержки процесса вывода стартапа на международный рынок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200" dirty="0">
                        <a:solidFill>
                          <a:srgbClr val="5512AE"/>
                        </a:solidFill>
                        <a:effectLst/>
                        <a:latin typeface="Arial Narrow" panose="020B0606020202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• Ключевые лайфхаки и ошибки работы </a:t>
                      </a:r>
                      <a:r>
                        <a:rPr lang="ru-RU" sz="1200" dirty="0" err="1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техноброкера</a:t>
                      </a:r>
                      <a:r>
                        <a:rPr lang="ru-RU" sz="1200" dirty="0">
                          <a:solidFill>
                            <a:srgbClr val="5512AE"/>
                          </a:solidFill>
                          <a:effectLst/>
                          <a:latin typeface="Arial Narrow" panose="020B0606020202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и стартапа по его выводу на международные рынки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72437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24729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8618DE-DE27-6724-FCBA-5C37407AEE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104CDF-B3CB-A3F2-8C06-ED94671E5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В чем уникальность?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F7F347A-4B78-EA9B-523A-EA9B229D1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6</a:t>
            </a:r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8A67779D-0E90-D7A7-47BC-0BA0C90AB681}"/>
              </a:ext>
            </a:extLst>
          </p:cNvPr>
          <p:cNvSpPr txBox="1">
            <a:spLocks/>
          </p:cNvSpPr>
          <p:nvPr/>
        </p:nvSpPr>
        <p:spPr>
          <a:xfrm>
            <a:off x="515938" y="1388498"/>
            <a:ext cx="5328000" cy="1667720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9365F4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br>
              <a:rPr lang="ru-RU" sz="1100" dirty="0">
                <a:solidFill>
                  <a:srgbClr val="5512AE"/>
                </a:solidFill>
              </a:rPr>
            </a:br>
            <a:r>
              <a:rPr lang="ru-RU" dirty="0">
                <a:solidFill>
                  <a:srgbClr val="5512AE"/>
                </a:solidFill>
              </a:rPr>
              <a:t>Живые кейсы</a:t>
            </a:r>
          </a:p>
        </p:txBody>
      </p:sp>
      <p:sp>
        <p:nvSpPr>
          <p:cNvPr id="15" name="Подзаголовок 2">
            <a:extLst>
              <a:ext uri="{FF2B5EF4-FFF2-40B4-BE49-F238E27FC236}">
                <a16:creationId xmlns:a16="http://schemas.microsoft.com/office/drawing/2014/main" id="{DE123A34-B582-32BA-F747-23C73C0255F2}"/>
              </a:ext>
            </a:extLst>
          </p:cNvPr>
          <p:cNvSpPr txBox="1">
            <a:spLocks/>
          </p:cNvSpPr>
          <p:nvPr/>
        </p:nvSpPr>
        <p:spPr>
          <a:xfrm>
            <a:off x="6095998" y="1386894"/>
            <a:ext cx="5328000" cy="1667720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9365F4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br>
              <a:rPr lang="ru-RU" sz="1100" dirty="0">
                <a:solidFill>
                  <a:srgbClr val="5512AE"/>
                </a:solidFill>
              </a:rPr>
            </a:br>
            <a:r>
              <a:rPr lang="ru-RU" dirty="0">
                <a:solidFill>
                  <a:srgbClr val="5512AE"/>
                </a:solidFill>
              </a:rPr>
              <a:t>Эксперты, которые в деле</a:t>
            </a:r>
          </a:p>
        </p:txBody>
      </p:sp>
      <p:sp>
        <p:nvSpPr>
          <p:cNvPr id="16" name="Подзаголовок 2">
            <a:extLst>
              <a:ext uri="{FF2B5EF4-FFF2-40B4-BE49-F238E27FC236}">
                <a16:creationId xmlns:a16="http://schemas.microsoft.com/office/drawing/2014/main" id="{CA8FFB7D-731C-8B9B-1FA6-820F343314B2}"/>
              </a:ext>
            </a:extLst>
          </p:cNvPr>
          <p:cNvSpPr txBox="1">
            <a:spLocks/>
          </p:cNvSpPr>
          <p:nvPr/>
        </p:nvSpPr>
        <p:spPr>
          <a:xfrm>
            <a:off x="525305" y="3361682"/>
            <a:ext cx="5328000" cy="1667720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9365F4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br>
              <a:rPr lang="ru-RU" sz="1100" dirty="0">
                <a:solidFill>
                  <a:srgbClr val="5512AE"/>
                </a:solidFill>
              </a:rPr>
            </a:br>
            <a:r>
              <a:rPr lang="ru-RU" dirty="0">
                <a:solidFill>
                  <a:srgbClr val="5512AE"/>
                </a:solidFill>
              </a:rPr>
              <a:t>Полное понимание инновационного цикла</a:t>
            </a:r>
          </a:p>
        </p:txBody>
      </p:sp>
      <p:sp>
        <p:nvSpPr>
          <p:cNvPr id="17" name="Подзаголовок 2">
            <a:extLst>
              <a:ext uri="{FF2B5EF4-FFF2-40B4-BE49-F238E27FC236}">
                <a16:creationId xmlns:a16="http://schemas.microsoft.com/office/drawing/2014/main" id="{A85E58F0-45F3-DB96-E2DE-6456362E0474}"/>
              </a:ext>
            </a:extLst>
          </p:cNvPr>
          <p:cNvSpPr txBox="1">
            <a:spLocks/>
          </p:cNvSpPr>
          <p:nvPr/>
        </p:nvSpPr>
        <p:spPr>
          <a:xfrm>
            <a:off x="6105365" y="3361682"/>
            <a:ext cx="5328000" cy="1667720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9365F4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br>
              <a:rPr lang="ru-RU" sz="1100" dirty="0">
                <a:solidFill>
                  <a:srgbClr val="5512AE"/>
                </a:solidFill>
              </a:rPr>
            </a:br>
            <a:r>
              <a:rPr lang="ru-RU" dirty="0">
                <a:solidFill>
                  <a:srgbClr val="5512AE"/>
                </a:solidFill>
              </a:rPr>
              <a:t>Настоящий вход в профессию</a:t>
            </a:r>
          </a:p>
        </p:txBody>
      </p:sp>
      <p:sp>
        <p:nvSpPr>
          <p:cNvPr id="18" name="Скругленный прямоугольник 66">
            <a:extLst>
              <a:ext uri="{FF2B5EF4-FFF2-40B4-BE49-F238E27FC236}">
                <a16:creationId xmlns:a16="http://schemas.microsoft.com/office/drawing/2014/main" id="{B2B0A7FD-5B31-14A2-9569-98E552204F27}"/>
              </a:ext>
            </a:extLst>
          </p:cNvPr>
          <p:cNvSpPr/>
          <p:nvPr/>
        </p:nvSpPr>
        <p:spPr>
          <a:xfrm>
            <a:off x="694481" y="1926302"/>
            <a:ext cx="845677" cy="443202"/>
          </a:xfrm>
          <a:prstGeom prst="roundRect">
            <a:avLst/>
          </a:prstGeom>
          <a:solidFill>
            <a:srgbClr val="9365F4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7">
            <a:extLst>
              <a:ext uri="{FF2B5EF4-FFF2-40B4-BE49-F238E27FC236}">
                <a16:creationId xmlns:a16="http://schemas.microsoft.com/office/drawing/2014/main" id="{C3355E77-6A61-324E-883E-4651ADA297DA}"/>
              </a:ext>
            </a:extLst>
          </p:cNvPr>
          <p:cNvSpPr/>
          <p:nvPr/>
        </p:nvSpPr>
        <p:spPr>
          <a:xfrm>
            <a:off x="793827" y="2034209"/>
            <a:ext cx="5149457" cy="101854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6EBAF9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</a:t>
            </a:r>
          </a:p>
        </p:txBody>
      </p:sp>
      <p:sp>
        <p:nvSpPr>
          <p:cNvPr id="20" name="Подзаголовок 2">
            <a:extLst>
              <a:ext uri="{FF2B5EF4-FFF2-40B4-BE49-F238E27FC236}">
                <a16:creationId xmlns:a16="http://schemas.microsoft.com/office/drawing/2014/main" id="{E69FE754-393B-9F2C-9A16-2434D5DF1870}"/>
              </a:ext>
            </a:extLst>
          </p:cNvPr>
          <p:cNvSpPr txBox="1">
            <a:spLocks/>
          </p:cNvSpPr>
          <p:nvPr/>
        </p:nvSpPr>
        <p:spPr>
          <a:xfrm>
            <a:off x="793827" y="2060282"/>
            <a:ext cx="5149457" cy="992469"/>
          </a:xfrm>
          <a:prstGeom prst="rect">
            <a:avLst/>
          </a:prstGeom>
        </p:spPr>
        <p:txBody>
          <a:bodyPr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9365F4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rgbClr val="5512AE"/>
                </a:solidFill>
              </a:rPr>
              <a:t>живые кейсы, реальные ситуации, обратная связь от тех, кто уже сделал это в профессии</a:t>
            </a:r>
          </a:p>
        </p:txBody>
      </p:sp>
      <p:sp>
        <p:nvSpPr>
          <p:cNvPr id="21" name="Скругленный прямоугольник 66">
            <a:extLst>
              <a:ext uri="{FF2B5EF4-FFF2-40B4-BE49-F238E27FC236}">
                <a16:creationId xmlns:a16="http://schemas.microsoft.com/office/drawing/2014/main" id="{82BEC2CD-AC59-C621-BF39-D9D619950DB3}"/>
              </a:ext>
            </a:extLst>
          </p:cNvPr>
          <p:cNvSpPr/>
          <p:nvPr/>
        </p:nvSpPr>
        <p:spPr>
          <a:xfrm>
            <a:off x="6265904" y="1932523"/>
            <a:ext cx="845677" cy="443202"/>
          </a:xfrm>
          <a:prstGeom prst="roundRect">
            <a:avLst/>
          </a:prstGeom>
          <a:solidFill>
            <a:srgbClr val="9365F4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7">
            <a:extLst>
              <a:ext uri="{FF2B5EF4-FFF2-40B4-BE49-F238E27FC236}">
                <a16:creationId xmlns:a16="http://schemas.microsoft.com/office/drawing/2014/main" id="{272CA09D-D025-1ED6-CA18-CBB57F51C198}"/>
              </a:ext>
            </a:extLst>
          </p:cNvPr>
          <p:cNvSpPr/>
          <p:nvPr/>
        </p:nvSpPr>
        <p:spPr>
          <a:xfrm>
            <a:off x="6365250" y="2040430"/>
            <a:ext cx="5211461" cy="101232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6EBAF9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</a:t>
            </a:r>
          </a:p>
        </p:txBody>
      </p:sp>
      <p:sp>
        <p:nvSpPr>
          <p:cNvPr id="23" name="Подзаголовок 2">
            <a:extLst>
              <a:ext uri="{FF2B5EF4-FFF2-40B4-BE49-F238E27FC236}">
                <a16:creationId xmlns:a16="http://schemas.microsoft.com/office/drawing/2014/main" id="{87F98B6A-96CE-1427-DC9A-FBAD104A5298}"/>
              </a:ext>
            </a:extLst>
          </p:cNvPr>
          <p:cNvSpPr txBox="1">
            <a:spLocks/>
          </p:cNvSpPr>
          <p:nvPr/>
        </p:nvSpPr>
        <p:spPr>
          <a:xfrm>
            <a:off x="6382442" y="2066503"/>
            <a:ext cx="5230453" cy="962757"/>
          </a:xfrm>
          <a:prstGeom prst="rect">
            <a:avLst/>
          </a:prstGeom>
        </p:spPr>
        <p:txBody>
          <a:bodyPr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9365F4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rgbClr val="5512AE"/>
                </a:solidFill>
              </a:rPr>
              <a:t>ФИПС, венчурные фонды, корпорации, стартапы</a:t>
            </a:r>
          </a:p>
        </p:txBody>
      </p:sp>
      <p:sp>
        <p:nvSpPr>
          <p:cNvPr id="27" name="Скругленный прямоугольник 66">
            <a:extLst>
              <a:ext uri="{FF2B5EF4-FFF2-40B4-BE49-F238E27FC236}">
                <a16:creationId xmlns:a16="http://schemas.microsoft.com/office/drawing/2014/main" id="{4BC1E7F7-42F1-7BE3-CC59-43629574270E}"/>
              </a:ext>
            </a:extLst>
          </p:cNvPr>
          <p:cNvSpPr/>
          <p:nvPr/>
        </p:nvSpPr>
        <p:spPr>
          <a:xfrm>
            <a:off x="703848" y="3985024"/>
            <a:ext cx="848510" cy="443202"/>
          </a:xfrm>
          <a:prstGeom prst="roundRect">
            <a:avLst/>
          </a:prstGeom>
          <a:solidFill>
            <a:srgbClr val="9365F4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7">
            <a:extLst>
              <a:ext uri="{FF2B5EF4-FFF2-40B4-BE49-F238E27FC236}">
                <a16:creationId xmlns:a16="http://schemas.microsoft.com/office/drawing/2014/main" id="{1E02032B-930B-B2D0-DBCF-2E5D6E19F9AE}"/>
              </a:ext>
            </a:extLst>
          </p:cNvPr>
          <p:cNvSpPr/>
          <p:nvPr/>
        </p:nvSpPr>
        <p:spPr>
          <a:xfrm>
            <a:off x="803194" y="4092930"/>
            <a:ext cx="5149457" cy="97766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6EBAF9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</a:t>
            </a:r>
          </a:p>
        </p:txBody>
      </p:sp>
      <p:sp>
        <p:nvSpPr>
          <p:cNvPr id="29" name="Подзаголовок 2">
            <a:extLst>
              <a:ext uri="{FF2B5EF4-FFF2-40B4-BE49-F238E27FC236}">
                <a16:creationId xmlns:a16="http://schemas.microsoft.com/office/drawing/2014/main" id="{4E9F0C94-A73E-60A8-3D84-2C0037C41359}"/>
              </a:ext>
            </a:extLst>
          </p:cNvPr>
          <p:cNvSpPr txBox="1">
            <a:spLocks/>
          </p:cNvSpPr>
          <p:nvPr/>
        </p:nvSpPr>
        <p:spPr>
          <a:xfrm>
            <a:off x="803194" y="4119005"/>
            <a:ext cx="5149457" cy="930959"/>
          </a:xfrm>
          <a:prstGeom prst="rect">
            <a:avLst/>
          </a:prstGeom>
        </p:spPr>
        <p:txBody>
          <a:bodyPr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9365F4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rgbClr val="5512AE"/>
                </a:solidFill>
              </a:rPr>
              <a:t>от научной идеи до коммерческого продукта — </a:t>
            </a:r>
            <a:br>
              <a:rPr lang="ru-RU" dirty="0">
                <a:solidFill>
                  <a:srgbClr val="5512AE"/>
                </a:solidFill>
              </a:rPr>
            </a:br>
            <a:r>
              <a:rPr lang="ru-RU" dirty="0">
                <a:solidFill>
                  <a:srgbClr val="5512AE"/>
                </a:solidFill>
              </a:rPr>
              <a:t>с цифрами, договорами, стратегиями</a:t>
            </a:r>
          </a:p>
        </p:txBody>
      </p:sp>
      <p:sp>
        <p:nvSpPr>
          <p:cNvPr id="30" name="Скругленный прямоугольник 66">
            <a:extLst>
              <a:ext uri="{FF2B5EF4-FFF2-40B4-BE49-F238E27FC236}">
                <a16:creationId xmlns:a16="http://schemas.microsoft.com/office/drawing/2014/main" id="{3EB3307D-7990-E112-6A32-ECEEA7C60A98}"/>
              </a:ext>
            </a:extLst>
          </p:cNvPr>
          <p:cNvSpPr/>
          <p:nvPr/>
        </p:nvSpPr>
        <p:spPr>
          <a:xfrm>
            <a:off x="6275271" y="3994539"/>
            <a:ext cx="845677" cy="443202"/>
          </a:xfrm>
          <a:prstGeom prst="roundRect">
            <a:avLst/>
          </a:prstGeom>
          <a:solidFill>
            <a:srgbClr val="9365F4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7">
            <a:extLst>
              <a:ext uri="{FF2B5EF4-FFF2-40B4-BE49-F238E27FC236}">
                <a16:creationId xmlns:a16="http://schemas.microsoft.com/office/drawing/2014/main" id="{C3C41BC1-186E-3E15-9AE2-9F366119B77D}"/>
              </a:ext>
            </a:extLst>
          </p:cNvPr>
          <p:cNvSpPr/>
          <p:nvPr/>
        </p:nvSpPr>
        <p:spPr>
          <a:xfrm>
            <a:off x="6374617" y="4102446"/>
            <a:ext cx="5211461" cy="96815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6EBAF9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</a:t>
            </a:r>
          </a:p>
        </p:txBody>
      </p:sp>
      <p:sp>
        <p:nvSpPr>
          <p:cNvPr id="32" name="Подзаголовок 2">
            <a:extLst>
              <a:ext uri="{FF2B5EF4-FFF2-40B4-BE49-F238E27FC236}">
                <a16:creationId xmlns:a16="http://schemas.microsoft.com/office/drawing/2014/main" id="{4DEB62B7-1C0F-A9BB-A786-A7C45780E8A7}"/>
              </a:ext>
            </a:extLst>
          </p:cNvPr>
          <p:cNvSpPr txBox="1">
            <a:spLocks/>
          </p:cNvSpPr>
          <p:nvPr/>
        </p:nvSpPr>
        <p:spPr>
          <a:xfrm>
            <a:off x="6391809" y="4128520"/>
            <a:ext cx="5211461" cy="942078"/>
          </a:xfrm>
          <a:prstGeom prst="rect">
            <a:avLst/>
          </a:prstGeom>
        </p:spPr>
        <p:txBody>
          <a:bodyPr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9365F4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rgbClr val="5512AE"/>
                </a:solidFill>
              </a:rPr>
              <a:t>курс открывает тебе двери в профессию технологического брокера и дает инструменты, чтобы сразу действовать</a:t>
            </a:r>
          </a:p>
        </p:txBody>
      </p:sp>
    </p:spTree>
    <p:extLst>
      <p:ext uri="{BB962C8B-B14F-4D97-AF65-F5344CB8AC3E}">
        <p14:creationId xmlns:p14="http://schemas.microsoft.com/office/powerpoint/2010/main" val="1929029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4AEE3A-3DC1-D7FE-A2F0-D86AAF4AF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06AA5A-C2E1-E87B-143A-7DFD90F56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Наши лекторы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46ED28FC-A2BF-9BB0-7429-C1E138366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7</a:t>
            </a:r>
          </a:p>
        </p:txBody>
      </p:sp>
      <p:pic>
        <p:nvPicPr>
          <p:cNvPr id="7" name="object 5">
            <a:extLst>
              <a:ext uri="{FF2B5EF4-FFF2-40B4-BE49-F238E27FC236}">
                <a16:creationId xmlns:a16="http://schemas.microsoft.com/office/drawing/2014/main" id="{6CA31399-BF06-F3B5-B652-39B60D9BFCC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09453" y="933997"/>
            <a:ext cx="1149984" cy="1149985"/>
          </a:xfrm>
          <a:prstGeom prst="rect">
            <a:avLst/>
          </a:prstGeom>
        </p:spPr>
      </p:pic>
      <p:pic>
        <p:nvPicPr>
          <p:cNvPr id="8" name="object 6">
            <a:extLst>
              <a:ext uri="{FF2B5EF4-FFF2-40B4-BE49-F238E27FC236}">
                <a16:creationId xmlns:a16="http://schemas.microsoft.com/office/drawing/2014/main" id="{A3DD4034-8D3F-21D8-3E4A-D8D23944818C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09453" y="2890790"/>
            <a:ext cx="1149984" cy="1149984"/>
          </a:xfrm>
          <a:prstGeom prst="rect">
            <a:avLst/>
          </a:prstGeom>
        </p:spPr>
      </p:pic>
      <p:sp>
        <p:nvSpPr>
          <p:cNvPr id="21" name="object 11">
            <a:extLst>
              <a:ext uri="{FF2B5EF4-FFF2-40B4-BE49-F238E27FC236}">
                <a16:creationId xmlns:a16="http://schemas.microsoft.com/office/drawing/2014/main" id="{0BA113F4-099B-553F-FB5B-37CA402D7D56}"/>
              </a:ext>
            </a:extLst>
          </p:cNvPr>
          <p:cNvSpPr txBox="1"/>
          <p:nvPr/>
        </p:nvSpPr>
        <p:spPr>
          <a:xfrm>
            <a:off x="2572368" y="1009395"/>
            <a:ext cx="3161461" cy="960519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sz="1000" b="1" dirty="0">
                <a:latin typeface="Verdana"/>
                <a:cs typeface="Verdana"/>
              </a:rPr>
              <a:t>Алексей</a:t>
            </a:r>
            <a:r>
              <a:rPr sz="1000" b="1" spc="-50" dirty="0">
                <a:latin typeface="Verdana"/>
                <a:cs typeface="Verdana"/>
              </a:rPr>
              <a:t> </a:t>
            </a:r>
            <a:r>
              <a:rPr sz="1000" b="1" spc="-10" dirty="0">
                <a:latin typeface="Verdana"/>
                <a:cs typeface="Verdana"/>
              </a:rPr>
              <a:t>Филимонов</a:t>
            </a:r>
            <a:endParaRPr sz="1000" dirty="0">
              <a:latin typeface="Verdana"/>
              <a:cs typeface="Verdana"/>
            </a:endParaRPr>
          </a:p>
          <a:p>
            <a:pPr marL="12700" marR="5080">
              <a:spcBef>
                <a:spcPts val="600"/>
              </a:spcBef>
              <a:spcAft>
                <a:spcPts val="600"/>
              </a:spcAft>
            </a:pPr>
            <a:r>
              <a:rPr sz="1000" dirty="0">
                <a:latin typeface="Verdana"/>
                <a:cs typeface="Verdana"/>
              </a:rPr>
              <a:t>Исполнительный</a:t>
            </a:r>
            <a:r>
              <a:rPr sz="1000" spc="-70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директор</a:t>
            </a:r>
            <a:r>
              <a:rPr sz="1000" spc="-60" dirty="0">
                <a:latin typeface="Verdana"/>
                <a:cs typeface="Verdana"/>
              </a:rPr>
              <a:t> </a:t>
            </a:r>
            <a:r>
              <a:rPr sz="1000" spc="-10" dirty="0" err="1">
                <a:latin typeface="Verdana"/>
                <a:cs typeface="Verdana"/>
              </a:rPr>
              <a:t>Национальной</a:t>
            </a:r>
            <a:r>
              <a:rPr sz="1000" spc="-10" dirty="0">
                <a:latin typeface="Verdana"/>
                <a:cs typeface="Verdana"/>
              </a:rPr>
              <a:t> </a:t>
            </a:r>
            <a:r>
              <a:rPr lang="ru-RU" sz="1000" spc="-10" dirty="0">
                <a:latin typeface="Verdana"/>
                <a:cs typeface="Verdana"/>
              </a:rPr>
              <a:t>а</a:t>
            </a:r>
            <a:r>
              <a:rPr sz="1000" dirty="0" err="1">
                <a:latin typeface="Verdana"/>
                <a:cs typeface="Verdana"/>
              </a:rPr>
              <a:t>ссоциации</a:t>
            </a:r>
            <a:r>
              <a:rPr sz="1000" spc="-50" dirty="0">
                <a:latin typeface="Verdana"/>
                <a:cs typeface="Verdana"/>
              </a:rPr>
              <a:t> </a:t>
            </a:r>
            <a:r>
              <a:rPr lang="ru-RU" sz="1000" spc="-50" dirty="0">
                <a:latin typeface="Verdana"/>
                <a:cs typeface="Verdana"/>
              </a:rPr>
              <a:t>т</a:t>
            </a:r>
            <a:r>
              <a:rPr sz="1000" dirty="0" err="1">
                <a:latin typeface="Verdana"/>
                <a:cs typeface="Verdana"/>
              </a:rPr>
              <a:t>рансфера</a:t>
            </a:r>
            <a:r>
              <a:rPr sz="1000" spc="-45" dirty="0">
                <a:latin typeface="Verdana"/>
                <a:cs typeface="Verdana"/>
              </a:rPr>
              <a:t> </a:t>
            </a:r>
            <a:r>
              <a:rPr lang="ru-RU" sz="1000" spc="-10" dirty="0">
                <a:latin typeface="Verdana"/>
                <a:cs typeface="Verdana"/>
              </a:rPr>
              <a:t>т</a:t>
            </a:r>
            <a:r>
              <a:rPr sz="1000" spc="-10" dirty="0" err="1">
                <a:latin typeface="Verdana"/>
                <a:cs typeface="Verdana"/>
              </a:rPr>
              <a:t>ехнологий</a:t>
            </a:r>
            <a:r>
              <a:rPr lang="ru-RU" sz="1000" spc="-10" dirty="0">
                <a:latin typeface="Verdana"/>
                <a:cs typeface="Verdana"/>
              </a:rPr>
              <a:t>,</a:t>
            </a:r>
            <a:br>
              <a:rPr lang="ru-RU" sz="1000" spc="-10" dirty="0">
                <a:latin typeface="Verdana"/>
                <a:cs typeface="Verdana"/>
              </a:rPr>
            </a:br>
            <a:r>
              <a:rPr sz="1000" dirty="0" err="1">
                <a:latin typeface="Verdana"/>
                <a:cs typeface="Verdana"/>
              </a:rPr>
              <a:t>Член</a:t>
            </a:r>
            <a:r>
              <a:rPr sz="1000" spc="-50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Правления</a:t>
            </a:r>
            <a:r>
              <a:rPr sz="1000" spc="-45" dirty="0">
                <a:latin typeface="Verdana"/>
                <a:cs typeface="Verdana"/>
              </a:rPr>
              <a:t> </a:t>
            </a:r>
            <a:r>
              <a:rPr sz="1000" dirty="0" err="1">
                <a:latin typeface="Verdana"/>
                <a:cs typeface="Verdana"/>
              </a:rPr>
              <a:t>Ассоциации</a:t>
            </a:r>
            <a:r>
              <a:rPr sz="1000" spc="-45" dirty="0">
                <a:latin typeface="Verdana"/>
                <a:cs typeface="Verdana"/>
              </a:rPr>
              <a:t> </a:t>
            </a:r>
            <a:r>
              <a:rPr lang="ru-RU" sz="1000" spc="-10" dirty="0">
                <a:latin typeface="Verdana"/>
                <a:cs typeface="Verdana"/>
              </a:rPr>
              <a:t>б</a:t>
            </a:r>
            <a:r>
              <a:rPr sz="1000" spc="-10" dirty="0" err="1">
                <a:latin typeface="Verdana"/>
                <a:cs typeface="Verdana"/>
              </a:rPr>
              <a:t>рокеров</a:t>
            </a:r>
            <a:r>
              <a:rPr sz="1000" spc="-10" dirty="0">
                <a:latin typeface="Verdana"/>
                <a:cs typeface="Verdana"/>
              </a:rPr>
              <a:t> </a:t>
            </a:r>
            <a:r>
              <a:rPr lang="ru-RU" sz="1000" spc="-10" dirty="0">
                <a:latin typeface="Verdana"/>
                <a:cs typeface="Verdana"/>
              </a:rPr>
              <a:t>и</a:t>
            </a:r>
            <a:r>
              <a:rPr sz="1000" dirty="0" err="1">
                <a:latin typeface="Verdana"/>
                <a:cs typeface="Verdana"/>
              </a:rPr>
              <a:t>нноваций</a:t>
            </a:r>
            <a:r>
              <a:rPr sz="1000" spc="-20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и</a:t>
            </a:r>
            <a:r>
              <a:rPr sz="1000" spc="-15" dirty="0">
                <a:latin typeface="Verdana"/>
                <a:cs typeface="Verdana"/>
              </a:rPr>
              <a:t> </a:t>
            </a:r>
            <a:r>
              <a:rPr lang="ru-RU" sz="1000" spc="-10" dirty="0">
                <a:latin typeface="Verdana"/>
                <a:cs typeface="Verdana"/>
              </a:rPr>
              <a:t>т</a:t>
            </a:r>
            <a:r>
              <a:rPr sz="1000" spc="-10" dirty="0" err="1">
                <a:latin typeface="Verdana"/>
                <a:cs typeface="Verdana"/>
              </a:rPr>
              <a:t>ехнологий</a:t>
            </a:r>
            <a:endParaRPr sz="1000" dirty="0">
              <a:latin typeface="Verdana"/>
              <a:cs typeface="Verdana"/>
            </a:endParaRPr>
          </a:p>
        </p:txBody>
      </p:sp>
      <p:sp>
        <p:nvSpPr>
          <p:cNvPr id="35" name="object 12">
            <a:extLst>
              <a:ext uri="{FF2B5EF4-FFF2-40B4-BE49-F238E27FC236}">
                <a16:creationId xmlns:a16="http://schemas.microsoft.com/office/drawing/2014/main" id="{9CEABF5A-12B0-BD30-EF43-116002B75097}"/>
              </a:ext>
            </a:extLst>
          </p:cNvPr>
          <p:cNvSpPr txBox="1"/>
          <p:nvPr/>
        </p:nvSpPr>
        <p:spPr>
          <a:xfrm>
            <a:off x="2572368" y="2932464"/>
            <a:ext cx="3570981" cy="1579278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sz="1000" b="1" dirty="0">
                <a:latin typeface="Verdana"/>
                <a:cs typeface="Verdana"/>
              </a:rPr>
              <a:t>Игорь</a:t>
            </a:r>
            <a:r>
              <a:rPr sz="1000" b="1" spc="-45" dirty="0">
                <a:latin typeface="Verdana"/>
                <a:cs typeface="Verdana"/>
              </a:rPr>
              <a:t> </a:t>
            </a:r>
            <a:r>
              <a:rPr sz="1000" b="1" spc="-10" dirty="0">
                <a:latin typeface="Verdana"/>
                <a:cs typeface="Verdana"/>
              </a:rPr>
              <a:t>Рождественский</a:t>
            </a:r>
            <a:endParaRPr sz="1000" dirty="0">
              <a:latin typeface="Verdana"/>
              <a:cs typeface="Verdana"/>
            </a:endParaRPr>
          </a:p>
          <a:p>
            <a:pPr marL="12700" marR="476250">
              <a:spcBef>
                <a:spcPts val="600"/>
              </a:spcBef>
              <a:spcAft>
                <a:spcPts val="600"/>
              </a:spcAft>
            </a:pPr>
            <a:r>
              <a:rPr sz="1000" dirty="0">
                <a:latin typeface="Verdana"/>
                <a:cs typeface="Verdana"/>
              </a:rPr>
              <a:t>Заместитель</a:t>
            </a:r>
            <a:r>
              <a:rPr sz="1000" spc="-55" dirty="0">
                <a:latin typeface="Verdana"/>
                <a:cs typeface="Verdana"/>
              </a:rPr>
              <a:t> </a:t>
            </a:r>
            <a:r>
              <a:rPr sz="1000" dirty="0" err="1">
                <a:latin typeface="Verdana"/>
                <a:cs typeface="Verdana"/>
              </a:rPr>
              <a:t>Директора</a:t>
            </a:r>
            <a:r>
              <a:rPr sz="1000" spc="-55" dirty="0">
                <a:latin typeface="Verdana"/>
                <a:cs typeface="Verdana"/>
              </a:rPr>
              <a:t> </a:t>
            </a:r>
            <a:r>
              <a:rPr sz="1000" spc="-10" dirty="0" err="1">
                <a:latin typeface="Verdana"/>
                <a:cs typeface="Verdana"/>
              </a:rPr>
              <a:t>Национальной</a:t>
            </a:r>
            <a:r>
              <a:rPr lang="ru-RU" sz="1000" spc="-10" dirty="0">
                <a:latin typeface="Verdana"/>
                <a:cs typeface="Verdana"/>
              </a:rPr>
              <a:t> а</a:t>
            </a:r>
            <a:r>
              <a:rPr lang="ru-RU" sz="1000" dirty="0">
                <a:latin typeface="Verdana"/>
                <a:cs typeface="Verdana"/>
              </a:rPr>
              <a:t>ссоциации</a:t>
            </a:r>
            <a:r>
              <a:rPr lang="ru-RU" sz="1000" spc="-50" dirty="0">
                <a:latin typeface="Verdana"/>
                <a:cs typeface="Verdana"/>
              </a:rPr>
              <a:t> </a:t>
            </a:r>
            <a:r>
              <a:rPr lang="ru-RU" sz="1000" dirty="0">
                <a:latin typeface="Verdana"/>
                <a:cs typeface="Verdana"/>
              </a:rPr>
              <a:t>трансфера</a:t>
            </a:r>
            <a:r>
              <a:rPr lang="ru-RU" sz="1000" spc="-45" dirty="0">
                <a:latin typeface="Verdana"/>
                <a:cs typeface="Verdana"/>
              </a:rPr>
              <a:t> </a:t>
            </a:r>
            <a:r>
              <a:rPr lang="ru-RU" sz="1000" spc="-10" dirty="0">
                <a:latin typeface="Verdana"/>
                <a:cs typeface="Verdana"/>
              </a:rPr>
              <a:t>технологий,  </a:t>
            </a:r>
            <a:br>
              <a:rPr lang="ru-RU" sz="1000" spc="-10" dirty="0">
                <a:latin typeface="Verdana"/>
                <a:cs typeface="Verdana"/>
              </a:rPr>
            </a:br>
            <a:r>
              <a:rPr sz="1000" spc="-10" dirty="0" err="1">
                <a:latin typeface="Verdana"/>
                <a:cs typeface="Verdana"/>
              </a:rPr>
              <a:t>Со-</a:t>
            </a:r>
            <a:r>
              <a:rPr sz="1000" dirty="0" err="1">
                <a:latin typeface="Verdana"/>
                <a:cs typeface="Verdana"/>
              </a:rPr>
              <a:t>основатель</a:t>
            </a:r>
            <a:r>
              <a:rPr sz="1000" spc="-25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и</a:t>
            </a:r>
            <a:r>
              <a:rPr sz="1000" spc="-30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член</a:t>
            </a:r>
            <a:r>
              <a:rPr sz="1000" spc="-35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Правления</a:t>
            </a:r>
            <a:r>
              <a:rPr sz="1000" spc="-30" dirty="0">
                <a:latin typeface="Verdana"/>
                <a:cs typeface="Verdana"/>
              </a:rPr>
              <a:t> </a:t>
            </a:r>
            <a:r>
              <a:rPr sz="1000" spc="-10" dirty="0" err="1">
                <a:latin typeface="Verdana"/>
                <a:cs typeface="Verdana"/>
              </a:rPr>
              <a:t>Ассоциации</a:t>
            </a:r>
            <a:r>
              <a:rPr sz="1000" spc="-10" dirty="0">
                <a:latin typeface="Verdana"/>
                <a:cs typeface="Verdana"/>
              </a:rPr>
              <a:t> </a:t>
            </a:r>
            <a:r>
              <a:rPr lang="ru-RU" sz="1000" dirty="0">
                <a:latin typeface="Verdana"/>
                <a:cs typeface="Verdana"/>
              </a:rPr>
              <a:t>брокеров</a:t>
            </a:r>
            <a:r>
              <a:rPr lang="ru-RU" sz="1000" spc="-25" dirty="0">
                <a:latin typeface="Verdana"/>
                <a:cs typeface="Verdana"/>
              </a:rPr>
              <a:t> </a:t>
            </a:r>
            <a:r>
              <a:rPr lang="ru-RU" sz="1000" dirty="0">
                <a:latin typeface="Verdana"/>
                <a:cs typeface="Verdana"/>
              </a:rPr>
              <a:t>инноваций</a:t>
            </a:r>
            <a:r>
              <a:rPr lang="ru-RU" sz="1000" spc="-25" dirty="0">
                <a:latin typeface="Verdana"/>
                <a:cs typeface="Verdana"/>
              </a:rPr>
              <a:t> </a:t>
            </a:r>
            <a:r>
              <a:rPr lang="ru-RU" sz="1000" dirty="0">
                <a:latin typeface="Verdana"/>
                <a:cs typeface="Verdana"/>
              </a:rPr>
              <a:t>и</a:t>
            </a:r>
            <a:r>
              <a:rPr lang="ru-RU" sz="1000" spc="-25" dirty="0">
                <a:latin typeface="Verdana"/>
                <a:cs typeface="Verdana"/>
              </a:rPr>
              <a:t> </a:t>
            </a:r>
            <a:r>
              <a:rPr lang="ru-RU" sz="1000" spc="-10" dirty="0">
                <a:latin typeface="Verdana"/>
                <a:cs typeface="Verdana"/>
              </a:rPr>
              <a:t>технологий, </a:t>
            </a:r>
            <a:br>
              <a:rPr lang="ru-RU" sz="1000" spc="-10" dirty="0">
                <a:latin typeface="Verdana"/>
                <a:cs typeface="Verdana"/>
              </a:rPr>
            </a:br>
            <a:r>
              <a:rPr sz="1000" dirty="0" err="1">
                <a:latin typeface="Verdana"/>
                <a:cs typeface="Verdana"/>
              </a:rPr>
              <a:t>Член</a:t>
            </a:r>
            <a:r>
              <a:rPr sz="1000" spc="-55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Международного</a:t>
            </a:r>
            <a:r>
              <a:rPr sz="1000" spc="-50" dirty="0">
                <a:latin typeface="Verdana"/>
                <a:cs typeface="Verdana"/>
              </a:rPr>
              <a:t> </a:t>
            </a:r>
            <a:r>
              <a:rPr sz="1000" dirty="0" err="1">
                <a:latin typeface="Verdana"/>
                <a:cs typeface="Verdana"/>
              </a:rPr>
              <a:t>Комитета</a:t>
            </a:r>
            <a:r>
              <a:rPr sz="1000" spc="-55" dirty="0">
                <a:latin typeface="Verdana"/>
                <a:cs typeface="Verdana"/>
              </a:rPr>
              <a:t> </a:t>
            </a:r>
            <a:r>
              <a:rPr sz="1000" spc="-10" dirty="0">
                <a:latin typeface="Verdana"/>
                <a:cs typeface="Verdana"/>
              </a:rPr>
              <a:t>International</a:t>
            </a:r>
            <a:r>
              <a:rPr lang="ru-RU" sz="1000" spc="-10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Technology</a:t>
            </a:r>
            <a:r>
              <a:rPr sz="1000" spc="-50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Transfer</a:t>
            </a:r>
            <a:r>
              <a:rPr sz="1000" spc="-45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Network</a:t>
            </a:r>
            <a:r>
              <a:rPr sz="1000" spc="-50" dirty="0">
                <a:latin typeface="Verdana"/>
                <a:cs typeface="Verdana"/>
              </a:rPr>
              <a:t> </a:t>
            </a:r>
            <a:r>
              <a:rPr sz="1000" spc="-10" dirty="0">
                <a:latin typeface="Verdana"/>
                <a:cs typeface="Verdana"/>
              </a:rPr>
              <a:t>(</a:t>
            </a:r>
            <a:r>
              <a:rPr sz="1000" spc="-10" dirty="0" err="1">
                <a:latin typeface="Verdana"/>
                <a:cs typeface="Verdana"/>
              </a:rPr>
              <a:t>Китай</a:t>
            </a:r>
            <a:r>
              <a:rPr sz="1000" spc="-10" dirty="0">
                <a:latin typeface="Verdana"/>
                <a:cs typeface="Verdana"/>
              </a:rPr>
              <a:t>)</a:t>
            </a:r>
            <a:r>
              <a:rPr lang="ru-RU" sz="1000" spc="-10" dirty="0">
                <a:latin typeface="Verdana"/>
                <a:cs typeface="Verdana"/>
              </a:rPr>
              <a:t>, </a:t>
            </a:r>
            <a:r>
              <a:rPr sz="1000" dirty="0" err="1">
                <a:latin typeface="Verdana"/>
                <a:cs typeface="Verdana"/>
              </a:rPr>
              <a:t>Преподаватель</a:t>
            </a:r>
            <a:r>
              <a:rPr sz="1000" spc="-45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ВШМ</a:t>
            </a:r>
            <a:r>
              <a:rPr sz="1000" spc="-45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СПбГУ,</a:t>
            </a:r>
            <a:r>
              <a:rPr sz="1000" spc="-45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СПбПУ</a:t>
            </a:r>
            <a:r>
              <a:rPr sz="1000" spc="-45" dirty="0">
                <a:latin typeface="Verdana"/>
                <a:cs typeface="Verdana"/>
              </a:rPr>
              <a:t> </a:t>
            </a:r>
            <a:r>
              <a:rPr sz="1000" spc="-20" dirty="0">
                <a:latin typeface="Verdana"/>
                <a:cs typeface="Verdana"/>
              </a:rPr>
              <a:t>Петра </a:t>
            </a:r>
            <a:r>
              <a:rPr sz="1000" dirty="0">
                <a:latin typeface="Verdana"/>
                <a:cs typeface="Verdana"/>
              </a:rPr>
              <a:t>Великого,</a:t>
            </a:r>
            <a:r>
              <a:rPr sz="1000" spc="-40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НИУ</a:t>
            </a:r>
            <a:r>
              <a:rPr sz="1000" spc="-35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ИТМО,</a:t>
            </a:r>
            <a:r>
              <a:rPr sz="1000" spc="-35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РАНХиГС,</a:t>
            </a:r>
            <a:r>
              <a:rPr sz="1000" spc="-40" dirty="0">
                <a:latin typeface="Verdana"/>
                <a:cs typeface="Verdana"/>
              </a:rPr>
              <a:t> </a:t>
            </a:r>
            <a:r>
              <a:rPr sz="1000" spc="-25" dirty="0">
                <a:latin typeface="Verdana"/>
                <a:cs typeface="Verdana"/>
              </a:rPr>
              <a:t>ВШЭ</a:t>
            </a:r>
            <a:endParaRPr sz="1000" dirty="0">
              <a:latin typeface="Verdana"/>
              <a:cs typeface="Verdana"/>
            </a:endParaRPr>
          </a:p>
        </p:txBody>
      </p:sp>
      <p:pic>
        <p:nvPicPr>
          <p:cNvPr id="54" name="object 7">
            <a:extLst>
              <a:ext uri="{FF2B5EF4-FFF2-40B4-BE49-F238E27FC236}">
                <a16:creationId xmlns:a16="http://schemas.microsoft.com/office/drawing/2014/main" id="{17C9736D-9EE8-4ED9-9E6F-5F659E8A3FEA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44574" y="933997"/>
            <a:ext cx="1149984" cy="1149984"/>
          </a:xfrm>
          <a:prstGeom prst="rect">
            <a:avLst/>
          </a:prstGeom>
        </p:spPr>
      </p:pic>
      <p:pic>
        <p:nvPicPr>
          <p:cNvPr id="71" name="object 9">
            <a:extLst>
              <a:ext uri="{FF2B5EF4-FFF2-40B4-BE49-F238E27FC236}">
                <a16:creationId xmlns:a16="http://schemas.microsoft.com/office/drawing/2014/main" id="{1A4628CD-7162-32D9-C52F-F0ABBEBF1427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09453" y="4982284"/>
            <a:ext cx="1149984" cy="1149985"/>
          </a:xfrm>
          <a:prstGeom prst="rect">
            <a:avLst/>
          </a:prstGeom>
        </p:spPr>
      </p:pic>
      <p:sp>
        <p:nvSpPr>
          <p:cNvPr id="72" name="object 14">
            <a:extLst>
              <a:ext uri="{FF2B5EF4-FFF2-40B4-BE49-F238E27FC236}">
                <a16:creationId xmlns:a16="http://schemas.microsoft.com/office/drawing/2014/main" id="{0AE30CEC-EE74-7E69-2670-6C5A74F1AC7A}"/>
              </a:ext>
            </a:extLst>
          </p:cNvPr>
          <p:cNvSpPr txBox="1"/>
          <p:nvPr/>
        </p:nvSpPr>
        <p:spPr>
          <a:xfrm>
            <a:off x="8167282" y="936596"/>
            <a:ext cx="3807460" cy="1729961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sz="1000" b="1" dirty="0">
                <a:latin typeface="Verdana"/>
                <a:cs typeface="Verdana"/>
              </a:rPr>
              <a:t>Владимир</a:t>
            </a:r>
            <a:r>
              <a:rPr sz="1000" b="1" spc="-60" dirty="0">
                <a:latin typeface="Verdana"/>
                <a:cs typeface="Verdana"/>
              </a:rPr>
              <a:t> </a:t>
            </a:r>
            <a:r>
              <a:rPr sz="1000" b="1" spc="-10" dirty="0">
                <a:latin typeface="Verdana"/>
                <a:cs typeface="Verdana"/>
              </a:rPr>
              <a:t>Антонец</a:t>
            </a:r>
            <a:endParaRPr sz="1000" dirty="0">
              <a:latin typeface="Verdana"/>
              <a:cs typeface="Verdana"/>
            </a:endParaRPr>
          </a:p>
          <a:p>
            <a:pPr marL="12700" marR="612775">
              <a:spcBef>
                <a:spcPts val="600"/>
              </a:spcBef>
              <a:spcAft>
                <a:spcPts val="600"/>
              </a:spcAft>
            </a:pPr>
            <a:r>
              <a:rPr sz="1000" dirty="0">
                <a:latin typeface="Verdana"/>
                <a:cs typeface="Verdana"/>
              </a:rPr>
              <a:t>Доктор</a:t>
            </a:r>
            <a:r>
              <a:rPr sz="1000" spc="10" dirty="0">
                <a:latin typeface="Verdana"/>
                <a:cs typeface="Verdana"/>
              </a:rPr>
              <a:t> </a:t>
            </a:r>
            <a:r>
              <a:rPr sz="1000" spc="-10" dirty="0">
                <a:latin typeface="Verdana"/>
                <a:cs typeface="Verdana"/>
              </a:rPr>
              <a:t>физико-математических</a:t>
            </a:r>
            <a:r>
              <a:rPr sz="1000" spc="5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наук,</a:t>
            </a:r>
            <a:r>
              <a:rPr sz="1000" spc="5" dirty="0">
                <a:latin typeface="Verdana"/>
                <a:cs typeface="Verdana"/>
              </a:rPr>
              <a:t> </a:t>
            </a:r>
            <a:r>
              <a:rPr sz="1000" spc="-10" dirty="0">
                <a:latin typeface="Verdana"/>
                <a:cs typeface="Verdana"/>
              </a:rPr>
              <a:t>кандидат </a:t>
            </a:r>
            <a:r>
              <a:rPr sz="1000" dirty="0">
                <a:latin typeface="Verdana"/>
                <a:cs typeface="Verdana"/>
              </a:rPr>
              <a:t>биологических</a:t>
            </a:r>
            <a:r>
              <a:rPr sz="1000" spc="-50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наук,</a:t>
            </a:r>
            <a:r>
              <a:rPr sz="1000" spc="-45" dirty="0">
                <a:latin typeface="Verdana"/>
                <a:cs typeface="Verdana"/>
              </a:rPr>
              <a:t> </a:t>
            </a:r>
            <a:r>
              <a:rPr sz="1000" dirty="0" err="1">
                <a:latin typeface="Verdana"/>
                <a:cs typeface="Verdana"/>
              </a:rPr>
              <a:t>профессор</a:t>
            </a:r>
            <a:r>
              <a:rPr sz="1000" spc="-40" dirty="0">
                <a:latin typeface="Verdana"/>
                <a:cs typeface="Verdana"/>
              </a:rPr>
              <a:t> </a:t>
            </a:r>
            <a:r>
              <a:rPr sz="1000" spc="-10" dirty="0" err="1">
                <a:latin typeface="Verdana"/>
                <a:cs typeface="Verdana"/>
              </a:rPr>
              <a:t>кафедры</a:t>
            </a:r>
            <a:br>
              <a:rPr lang="ru-RU" sz="1000" spc="-10" dirty="0">
                <a:latin typeface="Verdana"/>
                <a:cs typeface="Verdana"/>
              </a:rPr>
            </a:br>
            <a:r>
              <a:rPr lang="ru-RU" sz="1000" dirty="0">
                <a:latin typeface="Verdana"/>
                <a:cs typeface="Verdana"/>
              </a:rPr>
              <a:t>психофизиологии</a:t>
            </a:r>
            <a:r>
              <a:rPr lang="ru-RU" sz="1000" spc="-45" dirty="0">
                <a:latin typeface="Verdana"/>
                <a:cs typeface="Verdana"/>
              </a:rPr>
              <a:t> </a:t>
            </a:r>
            <a:r>
              <a:rPr lang="ru-RU" sz="1000" dirty="0">
                <a:latin typeface="Verdana"/>
                <a:cs typeface="Verdana"/>
              </a:rPr>
              <a:t>ФСН</a:t>
            </a:r>
            <a:r>
              <a:rPr lang="ru-RU" sz="1000" spc="-40" dirty="0">
                <a:latin typeface="Verdana"/>
                <a:cs typeface="Verdana"/>
              </a:rPr>
              <a:t> </a:t>
            </a:r>
            <a:r>
              <a:rPr lang="ru-RU" sz="1000" dirty="0">
                <a:latin typeface="Verdana"/>
                <a:cs typeface="Verdana"/>
              </a:rPr>
              <a:t>и</a:t>
            </a:r>
            <a:r>
              <a:rPr lang="ru-RU" sz="1000" spc="-40" dirty="0">
                <a:latin typeface="Verdana"/>
                <a:cs typeface="Verdana"/>
              </a:rPr>
              <a:t> </a:t>
            </a:r>
            <a:r>
              <a:rPr lang="ru-RU" sz="1000" dirty="0">
                <a:latin typeface="Verdana"/>
                <a:cs typeface="Verdana"/>
              </a:rPr>
              <a:t>Института</a:t>
            </a:r>
            <a:r>
              <a:rPr lang="ru-RU" sz="1000" spc="-40" dirty="0">
                <a:latin typeface="Verdana"/>
                <a:cs typeface="Verdana"/>
              </a:rPr>
              <a:t> </a:t>
            </a:r>
            <a:r>
              <a:rPr lang="ru-RU" sz="1000" dirty="0">
                <a:latin typeface="Verdana"/>
                <a:cs typeface="Verdana"/>
              </a:rPr>
              <a:t>аспирантуры</a:t>
            </a:r>
            <a:r>
              <a:rPr lang="ru-RU" sz="1000" spc="-35" dirty="0">
                <a:latin typeface="Verdana"/>
                <a:cs typeface="Verdana"/>
              </a:rPr>
              <a:t> </a:t>
            </a:r>
            <a:r>
              <a:rPr lang="ru-RU" sz="1000" spc="-50" dirty="0">
                <a:latin typeface="Verdana"/>
                <a:cs typeface="Verdana"/>
              </a:rPr>
              <a:t>и </a:t>
            </a:r>
            <a:r>
              <a:rPr lang="ru-RU" sz="1000" dirty="0">
                <a:latin typeface="Verdana"/>
                <a:cs typeface="Verdana"/>
              </a:rPr>
              <a:t>докторантуры</a:t>
            </a:r>
            <a:r>
              <a:rPr lang="ru-RU" sz="1000" spc="-30" dirty="0">
                <a:latin typeface="Verdana"/>
                <a:cs typeface="Verdana"/>
              </a:rPr>
              <a:t> </a:t>
            </a:r>
            <a:r>
              <a:rPr lang="ru-RU" sz="1000" dirty="0">
                <a:latin typeface="Verdana"/>
                <a:cs typeface="Verdana"/>
              </a:rPr>
              <a:t>ННГУ,</a:t>
            </a:r>
            <a:r>
              <a:rPr lang="ru-RU" sz="1000" spc="-35" dirty="0">
                <a:latin typeface="Verdana"/>
                <a:cs typeface="Verdana"/>
              </a:rPr>
              <a:t> </a:t>
            </a:r>
            <a:r>
              <a:rPr lang="ru-RU" sz="1000" dirty="0">
                <a:latin typeface="Verdana"/>
                <a:cs typeface="Verdana"/>
              </a:rPr>
              <a:t>профессор</a:t>
            </a:r>
            <a:r>
              <a:rPr lang="ru-RU" sz="1000" spc="-30" dirty="0">
                <a:latin typeface="Verdana"/>
                <a:cs typeface="Verdana"/>
              </a:rPr>
              <a:t> </a:t>
            </a:r>
            <a:r>
              <a:rPr lang="ru-RU" sz="1000" dirty="0">
                <a:latin typeface="Verdana"/>
                <a:cs typeface="Verdana"/>
              </a:rPr>
              <a:t>базовой</a:t>
            </a:r>
            <a:r>
              <a:rPr lang="ru-RU" sz="1000" spc="280" dirty="0">
                <a:latin typeface="Verdana"/>
                <a:cs typeface="Verdana"/>
              </a:rPr>
              <a:t> </a:t>
            </a:r>
            <a:r>
              <a:rPr lang="ru-RU" sz="1000" spc="-10" dirty="0">
                <a:latin typeface="Verdana"/>
                <a:cs typeface="Verdana"/>
              </a:rPr>
              <a:t>кафедры </a:t>
            </a:r>
            <a:r>
              <a:rPr lang="ru-RU" sz="1000" dirty="0">
                <a:latin typeface="Verdana"/>
                <a:cs typeface="Verdana"/>
              </a:rPr>
              <a:t>РОСНАНО</a:t>
            </a:r>
            <a:r>
              <a:rPr lang="ru-RU" sz="1000" spc="-25" dirty="0">
                <a:latin typeface="Verdana"/>
                <a:cs typeface="Verdana"/>
              </a:rPr>
              <a:t> </a:t>
            </a:r>
            <a:r>
              <a:rPr lang="ru-RU" sz="1000" dirty="0">
                <a:latin typeface="Verdana"/>
                <a:cs typeface="Verdana"/>
              </a:rPr>
              <a:t>«Технологическое</a:t>
            </a:r>
            <a:r>
              <a:rPr lang="ru-RU" sz="1000" spc="-5" dirty="0">
                <a:latin typeface="Verdana"/>
                <a:cs typeface="Verdana"/>
              </a:rPr>
              <a:t> </a:t>
            </a:r>
            <a:r>
              <a:rPr lang="ru-RU" sz="1000" spc="-10" dirty="0">
                <a:latin typeface="Verdana"/>
                <a:cs typeface="Verdana"/>
              </a:rPr>
              <a:t>предпринимательство»</a:t>
            </a:r>
            <a:r>
              <a:rPr lang="ru-RU" sz="1000" spc="-5" dirty="0">
                <a:latin typeface="Verdana"/>
                <a:cs typeface="Verdana"/>
              </a:rPr>
              <a:t> </a:t>
            </a:r>
            <a:r>
              <a:rPr lang="ru-RU" sz="1000" spc="-50" dirty="0">
                <a:latin typeface="Verdana"/>
                <a:cs typeface="Verdana"/>
              </a:rPr>
              <a:t>в </a:t>
            </a:r>
            <a:r>
              <a:rPr lang="ru-RU" sz="1000" dirty="0">
                <a:latin typeface="Verdana"/>
                <a:cs typeface="Verdana"/>
              </a:rPr>
              <a:t>МФТИ,</a:t>
            </a:r>
            <a:r>
              <a:rPr lang="ru-RU" sz="1000" spc="-55" dirty="0">
                <a:latin typeface="Verdana"/>
                <a:cs typeface="Verdana"/>
              </a:rPr>
              <a:t> </a:t>
            </a:r>
            <a:r>
              <a:rPr lang="ru-RU" sz="1000" dirty="0">
                <a:latin typeface="Verdana"/>
                <a:cs typeface="Verdana"/>
              </a:rPr>
              <a:t>профессор</a:t>
            </a:r>
            <a:r>
              <a:rPr lang="ru-RU" sz="1000" spc="-55" dirty="0">
                <a:latin typeface="Verdana"/>
                <a:cs typeface="Verdana"/>
              </a:rPr>
              <a:t> </a:t>
            </a:r>
            <a:r>
              <a:rPr lang="ru-RU" sz="1000" dirty="0">
                <a:latin typeface="Verdana"/>
                <a:cs typeface="Verdana"/>
              </a:rPr>
              <a:t>экономического</a:t>
            </a:r>
            <a:r>
              <a:rPr lang="ru-RU" sz="1000" spc="-45" dirty="0">
                <a:latin typeface="Verdana"/>
                <a:cs typeface="Verdana"/>
              </a:rPr>
              <a:t> </a:t>
            </a:r>
            <a:r>
              <a:rPr lang="ru-RU" sz="1000" dirty="0">
                <a:latin typeface="Verdana"/>
                <a:cs typeface="Verdana"/>
              </a:rPr>
              <a:t>факультета</a:t>
            </a:r>
            <a:r>
              <a:rPr lang="ru-RU" sz="1000" spc="-60" dirty="0">
                <a:latin typeface="Verdana"/>
                <a:cs typeface="Verdana"/>
              </a:rPr>
              <a:t> </a:t>
            </a:r>
            <a:r>
              <a:rPr lang="ru-RU" sz="1000" spc="-10" dirty="0">
                <a:latin typeface="Verdana"/>
                <a:cs typeface="Verdana"/>
              </a:rPr>
              <a:t>РАНХиГС, </a:t>
            </a:r>
            <a:r>
              <a:rPr lang="ru-RU" sz="1000" dirty="0">
                <a:latin typeface="Verdana"/>
                <a:cs typeface="Verdana"/>
              </a:rPr>
              <a:t>ведущий</a:t>
            </a:r>
            <a:r>
              <a:rPr lang="ru-RU" sz="1000" spc="-40" dirty="0">
                <a:latin typeface="Verdana"/>
                <a:cs typeface="Verdana"/>
              </a:rPr>
              <a:t> </a:t>
            </a:r>
            <a:r>
              <a:rPr lang="ru-RU" sz="1000" dirty="0">
                <a:latin typeface="Verdana"/>
                <a:cs typeface="Verdana"/>
              </a:rPr>
              <a:t>научный</a:t>
            </a:r>
            <a:r>
              <a:rPr lang="ru-RU" sz="1000" spc="-40" dirty="0">
                <a:latin typeface="Verdana"/>
                <a:cs typeface="Verdana"/>
              </a:rPr>
              <a:t> </a:t>
            </a:r>
            <a:r>
              <a:rPr lang="ru-RU" sz="1000" dirty="0">
                <a:latin typeface="Verdana"/>
                <a:cs typeface="Verdana"/>
              </a:rPr>
              <a:t>сотрудник</a:t>
            </a:r>
            <a:r>
              <a:rPr lang="ru-RU" sz="1000" spc="-40" dirty="0">
                <a:latin typeface="Verdana"/>
                <a:cs typeface="Verdana"/>
              </a:rPr>
              <a:t> </a:t>
            </a:r>
            <a:r>
              <a:rPr lang="ru-RU" sz="1000" dirty="0">
                <a:latin typeface="Verdana"/>
                <a:cs typeface="Verdana"/>
              </a:rPr>
              <a:t>Института</a:t>
            </a:r>
            <a:r>
              <a:rPr lang="ru-RU" sz="1000" spc="-40" dirty="0">
                <a:latin typeface="Verdana"/>
                <a:cs typeface="Verdana"/>
              </a:rPr>
              <a:t> </a:t>
            </a:r>
            <a:r>
              <a:rPr lang="ru-RU" sz="1000" spc="-10" dirty="0">
                <a:latin typeface="Verdana"/>
                <a:cs typeface="Verdana"/>
              </a:rPr>
              <a:t>прикладной </a:t>
            </a:r>
            <a:r>
              <a:rPr lang="ru-RU" sz="1000" dirty="0">
                <a:latin typeface="Verdana"/>
                <a:cs typeface="Verdana"/>
              </a:rPr>
              <a:t>физики</a:t>
            </a:r>
            <a:r>
              <a:rPr lang="ru-RU" sz="1000" spc="-35" dirty="0">
                <a:latin typeface="Verdana"/>
                <a:cs typeface="Verdana"/>
              </a:rPr>
              <a:t> </a:t>
            </a:r>
            <a:r>
              <a:rPr lang="ru-RU" sz="1000" spc="-20" dirty="0">
                <a:latin typeface="Verdana"/>
                <a:cs typeface="Verdana"/>
              </a:rPr>
              <a:t>РАН</a:t>
            </a:r>
            <a:endParaRPr lang="ru-RU" sz="1000" dirty="0">
              <a:latin typeface="Verdana"/>
              <a:cs typeface="Verdana"/>
            </a:endParaRPr>
          </a:p>
        </p:txBody>
      </p:sp>
      <p:sp>
        <p:nvSpPr>
          <p:cNvPr id="73" name="object 16">
            <a:extLst>
              <a:ext uri="{FF2B5EF4-FFF2-40B4-BE49-F238E27FC236}">
                <a16:creationId xmlns:a16="http://schemas.microsoft.com/office/drawing/2014/main" id="{77E6C9EB-B668-E18A-7A0A-77AD97D8BF39}"/>
              </a:ext>
            </a:extLst>
          </p:cNvPr>
          <p:cNvSpPr txBox="1"/>
          <p:nvPr/>
        </p:nvSpPr>
        <p:spPr>
          <a:xfrm>
            <a:off x="2532161" y="5104794"/>
            <a:ext cx="3201668" cy="652743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sz="1000" b="1" dirty="0">
                <a:latin typeface="Verdana"/>
                <a:cs typeface="Verdana"/>
              </a:rPr>
              <a:t>Михаил</a:t>
            </a:r>
            <a:r>
              <a:rPr sz="1000" b="1" spc="-50" dirty="0">
                <a:latin typeface="Verdana"/>
                <a:cs typeface="Verdana"/>
              </a:rPr>
              <a:t> </a:t>
            </a:r>
            <a:r>
              <a:rPr sz="1000" b="1" spc="-10" dirty="0">
                <a:latin typeface="Verdana"/>
                <a:cs typeface="Verdana"/>
              </a:rPr>
              <a:t>Цыганков</a:t>
            </a:r>
            <a:endParaRPr sz="1000" dirty="0">
              <a:latin typeface="Verdana"/>
              <a:cs typeface="Verdana"/>
            </a:endParaRPr>
          </a:p>
          <a:p>
            <a:pPr marL="12700" marR="5080">
              <a:spcBef>
                <a:spcPts val="600"/>
              </a:spcBef>
              <a:spcAft>
                <a:spcPts val="600"/>
              </a:spcAft>
            </a:pPr>
            <a:r>
              <a:rPr sz="1000" dirty="0">
                <a:latin typeface="Verdana"/>
                <a:cs typeface="Verdana"/>
              </a:rPr>
              <a:t>Председатель</a:t>
            </a:r>
            <a:r>
              <a:rPr sz="1000" spc="-55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правления</a:t>
            </a:r>
            <a:r>
              <a:rPr sz="1000" spc="-60" dirty="0">
                <a:latin typeface="Verdana"/>
                <a:cs typeface="Verdana"/>
              </a:rPr>
              <a:t> </a:t>
            </a:r>
            <a:r>
              <a:rPr sz="1000" dirty="0" err="1">
                <a:latin typeface="Verdana"/>
                <a:cs typeface="Verdana"/>
              </a:rPr>
              <a:t>Ассоциации</a:t>
            </a:r>
            <a:r>
              <a:rPr sz="1000" spc="-60" dirty="0">
                <a:latin typeface="Verdana"/>
                <a:cs typeface="Verdana"/>
              </a:rPr>
              <a:t> </a:t>
            </a:r>
            <a:r>
              <a:rPr lang="ru-RU" sz="1000" spc="-10" dirty="0">
                <a:latin typeface="Verdana"/>
                <a:cs typeface="Verdana"/>
              </a:rPr>
              <a:t>брокеров </a:t>
            </a:r>
            <a:r>
              <a:rPr lang="ru-RU" sz="1000" dirty="0">
                <a:latin typeface="Verdana"/>
                <a:cs typeface="Verdana"/>
              </a:rPr>
              <a:t>инноваций</a:t>
            </a:r>
            <a:r>
              <a:rPr lang="ru-RU" sz="1000" spc="-30" dirty="0">
                <a:latin typeface="Verdana"/>
                <a:cs typeface="Verdana"/>
              </a:rPr>
              <a:t> </a:t>
            </a:r>
            <a:r>
              <a:rPr lang="ru-RU" sz="1000" dirty="0">
                <a:latin typeface="Verdana"/>
                <a:cs typeface="Verdana"/>
              </a:rPr>
              <a:t>и</a:t>
            </a:r>
            <a:r>
              <a:rPr lang="ru-RU" sz="1000" spc="-30" dirty="0">
                <a:latin typeface="Verdana"/>
                <a:cs typeface="Verdana"/>
              </a:rPr>
              <a:t> </a:t>
            </a:r>
            <a:r>
              <a:rPr lang="ru-RU" sz="1000" dirty="0">
                <a:latin typeface="Verdana"/>
                <a:cs typeface="Verdana"/>
              </a:rPr>
              <a:t>технологий</a:t>
            </a:r>
            <a:endParaRPr sz="1000" dirty="0">
              <a:latin typeface="Verdana"/>
              <a:cs typeface="Verdana"/>
            </a:endParaRPr>
          </a:p>
        </p:txBody>
      </p:sp>
      <p:sp>
        <p:nvSpPr>
          <p:cNvPr id="76" name="object 16">
            <a:extLst>
              <a:ext uri="{FF2B5EF4-FFF2-40B4-BE49-F238E27FC236}">
                <a16:creationId xmlns:a16="http://schemas.microsoft.com/office/drawing/2014/main" id="{1F5EF19D-60E5-040B-63AC-7A64A8AFF614}"/>
              </a:ext>
            </a:extLst>
          </p:cNvPr>
          <p:cNvSpPr txBox="1"/>
          <p:nvPr/>
        </p:nvSpPr>
        <p:spPr>
          <a:xfrm>
            <a:off x="8017754" y="2982103"/>
            <a:ext cx="3956987" cy="960519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ru-RU" sz="1000" b="1" dirty="0">
                <a:latin typeface="Verdana"/>
                <a:cs typeface="Verdana"/>
              </a:rPr>
              <a:t>Константин Иванов</a:t>
            </a:r>
            <a:endParaRPr sz="1000" dirty="0">
              <a:latin typeface="Verdana"/>
              <a:cs typeface="Verdana"/>
            </a:endParaRPr>
          </a:p>
          <a:p>
            <a:pPr marL="12700" marR="5080">
              <a:spcBef>
                <a:spcPts val="600"/>
              </a:spcBef>
              <a:spcAft>
                <a:spcPts val="600"/>
              </a:spcAft>
            </a:pPr>
            <a:r>
              <a:rPr lang="ru-RU" sz="1000" dirty="0">
                <a:latin typeface="Verdana"/>
                <a:cs typeface="Verdana"/>
              </a:rPr>
              <a:t>Руководитель департамента по связям с органами государственной власти и международной деятельности АО ОХК «</a:t>
            </a:r>
            <a:r>
              <a:rPr lang="ru-RU" sz="1000" dirty="0" err="1">
                <a:latin typeface="Verdana"/>
                <a:cs typeface="Verdana"/>
              </a:rPr>
              <a:t>Уралхим</a:t>
            </a:r>
            <a:r>
              <a:rPr lang="ru-RU" sz="1000" dirty="0">
                <a:latin typeface="Verdana"/>
                <a:cs typeface="Verdana"/>
              </a:rPr>
              <a:t>», член Совета директоров УРАЛХИМ ИННОВАЦИЯ</a:t>
            </a:r>
          </a:p>
        </p:txBody>
      </p:sp>
      <p:pic>
        <p:nvPicPr>
          <p:cNvPr id="1030" name="Picture 6" descr="Picture background">
            <a:extLst>
              <a:ext uri="{FF2B5EF4-FFF2-40B4-BE49-F238E27FC236}">
                <a16:creationId xmlns:a16="http://schemas.microsoft.com/office/drawing/2014/main" id="{28737096-98AE-7C91-5CDA-83197180E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6" t="-499" r="19164" b="41077"/>
          <a:stretch/>
        </p:blipFill>
        <p:spPr bwMode="auto">
          <a:xfrm>
            <a:off x="6544574" y="2890790"/>
            <a:ext cx="1149984" cy="124278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6" descr="Picture background">
            <a:extLst>
              <a:ext uri="{FF2B5EF4-FFF2-40B4-BE49-F238E27FC236}">
                <a16:creationId xmlns:a16="http://schemas.microsoft.com/office/drawing/2014/main" id="{6A573D81-1849-AD52-0432-B4F7741DEA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85" t="28302" r="6115" b="22767"/>
          <a:stretch/>
        </p:blipFill>
        <p:spPr bwMode="auto">
          <a:xfrm>
            <a:off x="6544574" y="4843356"/>
            <a:ext cx="1149984" cy="116495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object 11">
            <a:extLst>
              <a:ext uri="{FF2B5EF4-FFF2-40B4-BE49-F238E27FC236}">
                <a16:creationId xmlns:a16="http://schemas.microsoft.com/office/drawing/2014/main" id="{844C5968-7A9F-DC81-68BA-972F46CC2095}"/>
              </a:ext>
            </a:extLst>
          </p:cNvPr>
          <p:cNvSpPr txBox="1"/>
          <p:nvPr/>
        </p:nvSpPr>
        <p:spPr>
          <a:xfrm>
            <a:off x="8167281" y="4982284"/>
            <a:ext cx="3650827" cy="806631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ru-RU" sz="1000" b="1" dirty="0">
                <a:latin typeface="Verdana"/>
                <a:cs typeface="Verdana"/>
              </a:rPr>
              <a:t>Евгений Павлов</a:t>
            </a:r>
            <a:endParaRPr sz="1000" dirty="0">
              <a:latin typeface="Verdana"/>
              <a:cs typeface="Verdana"/>
            </a:endParaRPr>
          </a:p>
          <a:p>
            <a:pPr marL="12700" marR="5080">
              <a:spcBef>
                <a:spcPts val="600"/>
              </a:spcBef>
              <a:spcAft>
                <a:spcPts val="600"/>
              </a:spcAft>
            </a:pPr>
            <a:r>
              <a:rPr lang="ru-RU" sz="1000" dirty="0">
                <a:latin typeface="Verdana"/>
                <a:cs typeface="Verdana"/>
              </a:rPr>
              <a:t>Руководитель департамента инновационного развития АО «Объединенная двигателестроительная корпорация»</a:t>
            </a:r>
            <a:endParaRPr sz="1000" dirty="0"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845685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42D42B-604D-8116-C310-359F70AD5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4D7C0D-1EF0-4306-FB7D-B2908622A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Наши лекторы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C78B9416-3D04-E52F-E473-50C3B807E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8</a:t>
            </a:r>
          </a:p>
        </p:txBody>
      </p:sp>
      <p:sp>
        <p:nvSpPr>
          <p:cNvPr id="21" name="object 11">
            <a:extLst>
              <a:ext uri="{FF2B5EF4-FFF2-40B4-BE49-F238E27FC236}">
                <a16:creationId xmlns:a16="http://schemas.microsoft.com/office/drawing/2014/main" id="{2060DDD5-C5A4-282F-C4E9-75CBEB37F113}"/>
              </a:ext>
            </a:extLst>
          </p:cNvPr>
          <p:cNvSpPr txBox="1"/>
          <p:nvPr/>
        </p:nvSpPr>
        <p:spPr>
          <a:xfrm>
            <a:off x="2634511" y="1052325"/>
            <a:ext cx="2807970" cy="607026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2700">
              <a:lnSpc>
                <a:spcPct val="100000"/>
              </a:lnSpc>
              <a:spcAft>
                <a:spcPts val="600"/>
              </a:spcAft>
            </a:pPr>
            <a:r>
              <a:rPr lang="ru-RU" sz="1000" b="1" dirty="0">
                <a:latin typeface="Verdana"/>
                <a:cs typeface="Verdana"/>
              </a:rPr>
              <a:t>Андрей </a:t>
            </a:r>
            <a:r>
              <a:rPr lang="ru-RU" sz="1000" b="1" dirty="0" err="1">
                <a:latin typeface="Verdana"/>
                <a:cs typeface="Verdana"/>
              </a:rPr>
              <a:t>Батрименко</a:t>
            </a:r>
            <a:endParaRPr sz="1000" dirty="0">
              <a:latin typeface="Verdana"/>
              <a:cs typeface="Verdana"/>
            </a:endParaRPr>
          </a:p>
          <a:p>
            <a:pPr marL="12700" marR="5080">
              <a:lnSpc>
                <a:spcPct val="115999"/>
              </a:lnSpc>
              <a:spcAft>
                <a:spcPts val="600"/>
              </a:spcAft>
            </a:pPr>
            <a:r>
              <a:rPr lang="ru-RU" sz="1000" dirty="0">
                <a:latin typeface="Verdana"/>
                <a:cs typeface="Verdana"/>
              </a:rPr>
              <a:t>Директор центра развития новых продуктов, Академия Ростеха</a:t>
            </a:r>
            <a:endParaRPr sz="1000" dirty="0">
              <a:latin typeface="Verdana"/>
              <a:cs typeface="Verdana"/>
            </a:endParaRPr>
          </a:p>
        </p:txBody>
      </p:sp>
      <p:sp>
        <p:nvSpPr>
          <p:cNvPr id="72" name="object 14">
            <a:extLst>
              <a:ext uri="{FF2B5EF4-FFF2-40B4-BE49-F238E27FC236}">
                <a16:creationId xmlns:a16="http://schemas.microsoft.com/office/drawing/2014/main" id="{A6D35160-1317-377A-9A9D-1D864AC6F4B5}"/>
              </a:ext>
            </a:extLst>
          </p:cNvPr>
          <p:cNvSpPr txBox="1"/>
          <p:nvPr/>
        </p:nvSpPr>
        <p:spPr>
          <a:xfrm>
            <a:off x="2634511" y="5081099"/>
            <a:ext cx="3807460" cy="575799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2700">
              <a:lnSpc>
                <a:spcPct val="100000"/>
              </a:lnSpc>
              <a:spcAft>
                <a:spcPts val="600"/>
              </a:spcAft>
            </a:pPr>
            <a:r>
              <a:rPr lang="ru-RU" sz="1000" b="1" dirty="0">
                <a:latin typeface="Verdana"/>
                <a:cs typeface="Verdana"/>
              </a:rPr>
              <a:t>Галина Маркина</a:t>
            </a:r>
          </a:p>
          <a:p>
            <a:pPr marL="12700">
              <a:lnSpc>
                <a:spcPct val="100000"/>
              </a:lnSpc>
              <a:spcAft>
                <a:spcPts val="600"/>
              </a:spcAft>
            </a:pPr>
            <a:r>
              <a:rPr lang="ru-RU" sz="1000" dirty="0">
                <a:latin typeface="Verdana"/>
                <a:cs typeface="Verdana"/>
              </a:rPr>
              <a:t>Руководитель центра фандрайзинга </a:t>
            </a:r>
            <a:br>
              <a:rPr lang="ru-RU" sz="1000" dirty="0">
                <a:latin typeface="Verdana"/>
                <a:cs typeface="Verdana"/>
              </a:rPr>
            </a:br>
            <a:r>
              <a:rPr lang="ru-RU" sz="1000" dirty="0">
                <a:latin typeface="Verdana"/>
                <a:cs typeface="Verdana"/>
              </a:rPr>
              <a:t>ГК «Деловой Альянс»</a:t>
            </a:r>
          </a:p>
        </p:txBody>
      </p:sp>
      <p:sp>
        <p:nvSpPr>
          <p:cNvPr id="73" name="object 16">
            <a:extLst>
              <a:ext uri="{FF2B5EF4-FFF2-40B4-BE49-F238E27FC236}">
                <a16:creationId xmlns:a16="http://schemas.microsoft.com/office/drawing/2014/main" id="{F25F283D-89FD-DBBA-891F-F8CE228AE19D}"/>
              </a:ext>
            </a:extLst>
          </p:cNvPr>
          <p:cNvSpPr txBox="1"/>
          <p:nvPr/>
        </p:nvSpPr>
        <p:spPr>
          <a:xfrm>
            <a:off x="8229424" y="2386400"/>
            <a:ext cx="3201670" cy="428515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2700">
              <a:lnSpc>
                <a:spcPct val="100000"/>
              </a:lnSpc>
              <a:spcAft>
                <a:spcPts val="600"/>
              </a:spcAft>
            </a:pPr>
            <a:r>
              <a:rPr lang="ru-RU" sz="1000" b="1" dirty="0">
                <a:latin typeface="Verdana"/>
                <a:cs typeface="Verdana"/>
              </a:rPr>
              <a:t>Елизавета </a:t>
            </a:r>
            <a:r>
              <a:rPr lang="ru-RU" sz="1000" b="1" dirty="0" err="1">
                <a:latin typeface="Verdana"/>
                <a:cs typeface="Verdana"/>
              </a:rPr>
              <a:t>Тихер</a:t>
            </a:r>
            <a:endParaRPr sz="1000" dirty="0">
              <a:latin typeface="Verdana"/>
              <a:cs typeface="Verdana"/>
            </a:endParaRPr>
          </a:p>
          <a:p>
            <a:pPr marL="12700" marR="5080">
              <a:lnSpc>
                <a:spcPct val="115999"/>
              </a:lnSpc>
              <a:spcAft>
                <a:spcPts val="600"/>
              </a:spcAft>
            </a:pPr>
            <a:r>
              <a:rPr lang="ru-RU" sz="1000" dirty="0">
                <a:latin typeface="Verdana"/>
                <a:cs typeface="Verdana"/>
              </a:rPr>
              <a:t>Директор по коммуникациям </a:t>
            </a:r>
            <a:r>
              <a:rPr lang="en-US" sz="1000" dirty="0" err="1">
                <a:latin typeface="Verdana"/>
                <a:cs typeface="Verdana"/>
              </a:rPr>
              <a:t>Startech</a:t>
            </a:r>
            <a:endParaRPr sz="1000" dirty="0">
              <a:latin typeface="Verdana"/>
              <a:cs typeface="Verdana"/>
            </a:endParaRPr>
          </a:p>
        </p:txBody>
      </p:sp>
      <p:pic>
        <p:nvPicPr>
          <p:cNvPr id="2052" name="Picture 4" descr="Picture background">
            <a:extLst>
              <a:ext uri="{FF2B5EF4-FFF2-40B4-BE49-F238E27FC236}">
                <a16:creationId xmlns:a16="http://schemas.microsoft.com/office/drawing/2014/main" id="{FB0737E6-48D0-8925-DFAF-47E44475C3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93" r="26705" b="30257"/>
          <a:stretch/>
        </p:blipFill>
        <p:spPr bwMode="auto">
          <a:xfrm>
            <a:off x="1011804" y="933720"/>
            <a:ext cx="1149985" cy="114998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Галина Маркина">
            <a:extLst>
              <a:ext uri="{FF2B5EF4-FFF2-40B4-BE49-F238E27FC236}">
                <a16:creationId xmlns:a16="http://schemas.microsoft.com/office/drawing/2014/main" id="{EDC6987D-FF7E-F6D3-3E3F-408324CE8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804" y="5043433"/>
            <a:ext cx="1149984" cy="114998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E3216E44-2730-FB60-D747-A27E815E79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882" b="89655" l="10000" r="90000">
                        <a14:foregroundMark x1="52500" y1="47783" x2="52500" y2="47783"/>
                        <a14:foregroundMark x1="48333" y1="30542" x2="48333" y2="30542"/>
                        <a14:foregroundMark x1="45000" y1="8374" x2="45000" y2="8374"/>
                        <a14:foregroundMark x1="45278" y1="86207" x2="45278" y2="86207"/>
                        <a14:foregroundMark x1="38889" y1="82266" x2="49444" y2="896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121" y="3586138"/>
            <a:ext cx="2349337" cy="1324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bject 16">
            <a:extLst>
              <a:ext uri="{FF2B5EF4-FFF2-40B4-BE49-F238E27FC236}">
                <a16:creationId xmlns:a16="http://schemas.microsoft.com/office/drawing/2014/main" id="{928E38EC-7BAB-1813-AFEE-2ED4A0E54CB6}"/>
              </a:ext>
            </a:extLst>
          </p:cNvPr>
          <p:cNvSpPr txBox="1"/>
          <p:nvPr/>
        </p:nvSpPr>
        <p:spPr>
          <a:xfrm>
            <a:off x="8229424" y="3788790"/>
            <a:ext cx="3201670" cy="428515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2700">
              <a:lnSpc>
                <a:spcPct val="100000"/>
              </a:lnSpc>
              <a:spcAft>
                <a:spcPts val="600"/>
              </a:spcAft>
            </a:pPr>
            <a:r>
              <a:rPr lang="ru-RU" sz="1000" b="1" dirty="0">
                <a:latin typeface="Verdana"/>
                <a:cs typeface="Verdana"/>
              </a:rPr>
              <a:t>Алексей Кушнер</a:t>
            </a:r>
            <a:endParaRPr sz="1000" dirty="0">
              <a:latin typeface="Verdana"/>
              <a:cs typeface="Verdana"/>
            </a:endParaRPr>
          </a:p>
          <a:p>
            <a:pPr marL="12700" marR="5080">
              <a:lnSpc>
                <a:spcPct val="115999"/>
              </a:lnSpc>
              <a:spcAft>
                <a:spcPts val="600"/>
              </a:spcAft>
            </a:pPr>
            <a:r>
              <a:rPr lang="ru-RU" sz="1000" dirty="0" err="1">
                <a:latin typeface="Verdana"/>
                <a:cs typeface="Verdana"/>
              </a:rPr>
              <a:t>Техноброкер</a:t>
            </a:r>
            <a:endParaRPr sz="1000" dirty="0">
              <a:latin typeface="Verdana"/>
              <a:cs typeface="Verdana"/>
            </a:endParaRPr>
          </a:p>
        </p:txBody>
      </p:sp>
      <p:pic>
        <p:nvPicPr>
          <p:cNvPr id="2060" name="Picture 12" descr="Тихер">
            <a:extLst>
              <a:ext uri="{FF2B5EF4-FFF2-40B4-BE49-F238E27FC236}">
                <a16:creationId xmlns:a16="http://schemas.microsoft.com/office/drawing/2014/main" id="{FFA7BC93-746D-4EC6-6609-A67FCEC8D4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717" y="2303625"/>
            <a:ext cx="1149984" cy="114998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Picture background">
            <a:extLst>
              <a:ext uri="{FF2B5EF4-FFF2-40B4-BE49-F238E27FC236}">
                <a16:creationId xmlns:a16="http://schemas.microsoft.com/office/drawing/2014/main" id="{35C5F639-A36A-46F9-5333-5FC7F6F19F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6" t="9183" r="56979" b="46450"/>
          <a:stretch/>
        </p:blipFill>
        <p:spPr bwMode="auto">
          <a:xfrm>
            <a:off x="6606718" y="921202"/>
            <a:ext cx="1149985" cy="117304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11">
            <a:extLst>
              <a:ext uri="{FF2B5EF4-FFF2-40B4-BE49-F238E27FC236}">
                <a16:creationId xmlns:a16="http://schemas.microsoft.com/office/drawing/2014/main" id="{758ACC90-487C-478E-7807-9C1577CF9CDE}"/>
              </a:ext>
            </a:extLst>
          </p:cNvPr>
          <p:cNvSpPr txBox="1"/>
          <p:nvPr/>
        </p:nvSpPr>
        <p:spPr>
          <a:xfrm>
            <a:off x="8229424" y="1053178"/>
            <a:ext cx="2807970" cy="607026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2700">
              <a:lnSpc>
                <a:spcPct val="100000"/>
              </a:lnSpc>
              <a:spcAft>
                <a:spcPts val="600"/>
              </a:spcAft>
            </a:pPr>
            <a:r>
              <a:rPr lang="ru-RU" sz="1000" b="1" dirty="0">
                <a:latin typeface="Verdana"/>
                <a:cs typeface="Verdana"/>
              </a:rPr>
              <a:t>Олег Карасев</a:t>
            </a:r>
            <a:endParaRPr sz="1000" dirty="0">
              <a:latin typeface="Verdana"/>
              <a:cs typeface="Verdana"/>
            </a:endParaRPr>
          </a:p>
          <a:p>
            <a:pPr marL="12700" marR="5080">
              <a:lnSpc>
                <a:spcPct val="115999"/>
              </a:lnSpc>
              <a:spcAft>
                <a:spcPts val="600"/>
              </a:spcAft>
            </a:pPr>
            <a:r>
              <a:rPr lang="ru-RU" sz="1000" dirty="0">
                <a:latin typeface="Verdana"/>
                <a:cs typeface="Verdana"/>
              </a:rPr>
              <a:t>Заместитель генерального директора, Дирекция НТП</a:t>
            </a:r>
            <a:endParaRPr sz="1000" dirty="0">
              <a:latin typeface="Verdana"/>
              <a:cs typeface="Verdana"/>
            </a:endParaRPr>
          </a:p>
        </p:txBody>
      </p:sp>
      <p:pic>
        <p:nvPicPr>
          <p:cNvPr id="2064" name="Picture 16" descr="Picture background">
            <a:extLst>
              <a:ext uri="{FF2B5EF4-FFF2-40B4-BE49-F238E27FC236}">
                <a16:creationId xmlns:a16="http://schemas.microsoft.com/office/drawing/2014/main" id="{7B4880ED-F2E6-2B84-779F-535F9AF464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797" y="5081099"/>
            <a:ext cx="1149984" cy="114998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bject 11">
            <a:extLst>
              <a:ext uri="{FF2B5EF4-FFF2-40B4-BE49-F238E27FC236}">
                <a16:creationId xmlns:a16="http://schemas.microsoft.com/office/drawing/2014/main" id="{91EC7569-AECA-35D9-AED9-5652771907A9}"/>
              </a:ext>
            </a:extLst>
          </p:cNvPr>
          <p:cNvSpPr txBox="1"/>
          <p:nvPr/>
        </p:nvSpPr>
        <p:spPr>
          <a:xfrm>
            <a:off x="8229424" y="5086457"/>
            <a:ext cx="2807970" cy="607026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2700">
              <a:lnSpc>
                <a:spcPct val="100000"/>
              </a:lnSpc>
              <a:spcAft>
                <a:spcPts val="600"/>
              </a:spcAft>
            </a:pPr>
            <a:r>
              <a:rPr lang="ru-RU" sz="1000" b="1" dirty="0">
                <a:latin typeface="Verdana"/>
                <a:cs typeface="Verdana"/>
              </a:rPr>
              <a:t>Константин Беляков</a:t>
            </a:r>
            <a:endParaRPr sz="1000" dirty="0">
              <a:latin typeface="Verdana"/>
              <a:cs typeface="Verdana"/>
            </a:endParaRPr>
          </a:p>
          <a:p>
            <a:pPr marL="12700" marR="5080">
              <a:lnSpc>
                <a:spcPct val="115999"/>
              </a:lnSpc>
              <a:spcAft>
                <a:spcPts val="600"/>
              </a:spcAft>
            </a:pPr>
            <a:r>
              <a:rPr lang="ru-RU" sz="1000" dirty="0">
                <a:latin typeface="Verdana"/>
                <a:cs typeface="Verdana"/>
              </a:rPr>
              <a:t>Проректор по цифровой трансформации РГХПУ им. С.Г. Строганова</a:t>
            </a:r>
            <a:endParaRPr sz="1000" dirty="0">
              <a:latin typeface="Verdana"/>
              <a:cs typeface="Verdana"/>
            </a:endParaRPr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CEC7B0C6-D698-FD2B-9579-5A98EE1AE748}"/>
              </a:ext>
            </a:extLst>
          </p:cNvPr>
          <p:cNvSpPr txBox="1"/>
          <p:nvPr/>
        </p:nvSpPr>
        <p:spPr>
          <a:xfrm>
            <a:off x="2634511" y="2368864"/>
            <a:ext cx="3077210" cy="425116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2700">
              <a:lnSpc>
                <a:spcPct val="100000"/>
              </a:lnSpc>
              <a:spcAft>
                <a:spcPts val="600"/>
              </a:spcAft>
            </a:pPr>
            <a:r>
              <a:rPr lang="ru-RU" sz="1000" b="1" dirty="0">
                <a:latin typeface="Verdana"/>
                <a:cs typeface="Verdana"/>
              </a:rPr>
              <a:t>Евгений Борисов</a:t>
            </a:r>
          </a:p>
          <a:p>
            <a:pPr marL="12700">
              <a:lnSpc>
                <a:spcPct val="100000"/>
              </a:lnSpc>
              <a:spcAft>
                <a:spcPts val="600"/>
              </a:spcAft>
            </a:pPr>
            <a:r>
              <a:rPr lang="ru-RU" sz="1000" dirty="0">
                <a:latin typeface="Verdana"/>
                <a:cs typeface="Verdana"/>
              </a:rPr>
              <a:t>Партнер </a:t>
            </a:r>
            <a:r>
              <a:rPr lang="en-US" sz="1000" dirty="0">
                <a:latin typeface="Verdana"/>
                <a:cs typeface="Verdana"/>
              </a:rPr>
              <a:t>KAMA FLOW</a:t>
            </a:r>
            <a:endParaRPr sz="1000" dirty="0">
              <a:latin typeface="Verdana"/>
              <a:cs typeface="Verdana"/>
            </a:endParaRP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9EE02204-5955-A3B6-78A6-1DC8130D09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4" t="7547" r="31240" b="63134"/>
          <a:stretch/>
        </p:blipFill>
        <p:spPr bwMode="auto">
          <a:xfrm>
            <a:off x="1011804" y="2303625"/>
            <a:ext cx="1114724" cy="114998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bject 12">
            <a:extLst>
              <a:ext uri="{FF2B5EF4-FFF2-40B4-BE49-F238E27FC236}">
                <a16:creationId xmlns:a16="http://schemas.microsoft.com/office/drawing/2014/main" id="{6068C974-E25A-6605-DC4F-B6888EC88529}"/>
              </a:ext>
            </a:extLst>
          </p:cNvPr>
          <p:cNvSpPr txBox="1"/>
          <p:nvPr/>
        </p:nvSpPr>
        <p:spPr>
          <a:xfrm>
            <a:off x="2634511" y="3771254"/>
            <a:ext cx="3077210" cy="425116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2700">
              <a:lnSpc>
                <a:spcPct val="100000"/>
              </a:lnSpc>
              <a:spcAft>
                <a:spcPts val="600"/>
              </a:spcAft>
            </a:pPr>
            <a:r>
              <a:rPr lang="ru-RU" sz="1000" b="1" dirty="0">
                <a:latin typeface="Verdana"/>
                <a:cs typeface="Verdana"/>
              </a:rPr>
              <a:t>Михаил Захаревич</a:t>
            </a:r>
          </a:p>
          <a:p>
            <a:pPr marL="12700">
              <a:lnSpc>
                <a:spcPct val="100000"/>
              </a:lnSpc>
              <a:spcAft>
                <a:spcPts val="600"/>
              </a:spcAft>
            </a:pPr>
            <a:r>
              <a:rPr lang="ru-RU" sz="1000" dirty="0" err="1">
                <a:latin typeface="Verdana"/>
                <a:cs typeface="Verdana"/>
              </a:rPr>
              <a:t>Техноброкер</a:t>
            </a:r>
            <a:endParaRPr sz="1000" dirty="0">
              <a:latin typeface="Verdana"/>
              <a:cs typeface="Verdana"/>
            </a:endParaRPr>
          </a:p>
        </p:txBody>
      </p:sp>
      <p:pic>
        <p:nvPicPr>
          <p:cNvPr id="15" name="Picture 4" descr="Picture background">
            <a:extLst>
              <a:ext uri="{FF2B5EF4-FFF2-40B4-BE49-F238E27FC236}">
                <a16:creationId xmlns:a16="http://schemas.microsoft.com/office/drawing/2014/main" id="{92FA25CE-C4A5-AF63-80FA-5876DB0F5C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82" t="6793" r="25795" b="46365"/>
          <a:stretch/>
        </p:blipFill>
        <p:spPr bwMode="auto">
          <a:xfrm>
            <a:off x="1011805" y="3673529"/>
            <a:ext cx="1149984" cy="114998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9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264EA-880C-132F-6367-2BD8A38E9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0995B6-47D7-0789-F2B7-CAFA88D99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Когда начинаем?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FD7FDE5-E152-333A-5462-DD54FB5A7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9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7952047D-8061-67EC-B8D4-DDA1A62249B2}"/>
              </a:ext>
            </a:extLst>
          </p:cNvPr>
          <p:cNvSpPr txBox="1">
            <a:spLocks/>
          </p:cNvSpPr>
          <p:nvPr/>
        </p:nvSpPr>
        <p:spPr>
          <a:xfrm>
            <a:off x="3272143" y="4888823"/>
            <a:ext cx="8156168" cy="423049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9365F4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rgbClr val="5512AE"/>
                </a:solidFill>
              </a:rPr>
              <a:t>Скидка 10% для участников мероприятия по промокоду МКП10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A78986B-EC30-4A82-A9DE-B4376BF896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4738" y="1741270"/>
            <a:ext cx="2922523" cy="2886590"/>
          </a:xfrm>
          <a:prstGeom prst="rect">
            <a:avLst/>
          </a:prstGeom>
        </p:spPr>
      </p:pic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33DAEC0C-965F-DD30-E0AF-5276241AF181}"/>
              </a:ext>
            </a:extLst>
          </p:cNvPr>
          <p:cNvSpPr txBox="1">
            <a:spLocks/>
          </p:cNvSpPr>
          <p:nvPr/>
        </p:nvSpPr>
        <p:spPr>
          <a:xfrm>
            <a:off x="4454294" y="1057258"/>
            <a:ext cx="5791866" cy="423049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9365F4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rgbClr val="5512AE"/>
                </a:solidFill>
              </a:rPr>
              <a:t>Старт ближайшего потока 6 апреля!</a:t>
            </a:r>
            <a:br>
              <a:rPr lang="ru-RU">
                <a:solidFill>
                  <a:srgbClr val="5512AE"/>
                </a:solidFill>
              </a:rPr>
            </a:br>
            <a:endParaRPr lang="ru-RU" dirty="0">
              <a:solidFill>
                <a:srgbClr val="5512A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5139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</TotalTime>
  <Words>1075</Words>
  <Application>Microsoft Office PowerPoint</Application>
  <PresentationFormat>Широкоэкранный</PresentationFormat>
  <Paragraphs>196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Arial Narrow</vt:lpstr>
      <vt:lpstr>Calibri</vt:lpstr>
      <vt:lpstr>Verdana</vt:lpstr>
      <vt:lpstr>Тема Office</vt:lpstr>
      <vt:lpstr>Сертифицированный профессионал трансфера технологий 2.0 (техноброкер)</vt:lpstr>
      <vt:lpstr>Кому подойдет? </vt:lpstr>
      <vt:lpstr>О чем курс?</vt:lpstr>
      <vt:lpstr>Что внутри? </vt:lpstr>
      <vt:lpstr>Что внутри? </vt:lpstr>
      <vt:lpstr>В чем уникальность?</vt:lpstr>
      <vt:lpstr>Наши лекторы</vt:lpstr>
      <vt:lpstr>Наши лекторы</vt:lpstr>
      <vt:lpstr>Когда начинаем?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Яна</dc:creator>
  <cp:lastModifiedBy>Александра Хавина</cp:lastModifiedBy>
  <cp:revision>63</cp:revision>
  <dcterms:created xsi:type="dcterms:W3CDTF">2024-07-29T15:45:05Z</dcterms:created>
  <dcterms:modified xsi:type="dcterms:W3CDTF">2026-04-02T09:25:56Z</dcterms:modified>
</cp:coreProperties>
</file>